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ppt/slides/slide1.xml" ContentType="application/vnd.openxmlformats-officedocument.presentationml.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s/slide2.xml" ContentType="application/vnd.openxmlformats-officedocument.presentationml.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slides/slide3.xml" ContentType="application/vnd.openxmlformats-officedocument.presentationml.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3.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slides/slide4.xml" ContentType="application/vnd.openxmlformats-officedocument.presentationml.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slides/slide5.xml" ContentType="application/vnd.openxmlformats-officedocument.presentationml.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slides/slide6.xml" ContentType="application/vnd.openxmlformats-officedocument.presentationml.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6.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slides/slide7.xml" ContentType="application/vnd.openxmlformats-officedocument.presentationml.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slides/slide8.xml" ContentType="application/vnd.openxmlformats-officedocument.presentationml.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7.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slides/slide9.xml" ContentType="application/vnd.openxmlformats-officedocument.presentationml.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8.xml" ContentType="application/vnd.openxmlformats-officedocument.presentationml.notesSlide+xml"/>
  <Override PartName="/ppt/tags/tag75.xml" ContentType="application/vnd.openxmlformats-officedocument.presentationml.tags+xml"/>
  <Override PartName="/ppt/tags/tag76.xml" ContentType="application/vnd.openxmlformats-officedocument.presentationml.tags+xml"/>
  <Override PartName="/ppt/slides/slide10.xml" ContentType="application/vnd.openxmlformats-officedocument.presentationml.slide+xml"/>
  <Override PartName="/ppt/tags/tag77.xml" ContentType="application/vnd.openxmlformats-officedocument.presentationml.tags+xml"/>
  <Override PartName="/ppt/tags/tag78.xml" ContentType="application/vnd.openxmlformats-officedocument.presentationml.tags+xml"/>
  <Override PartName="/ppt/slides/slide11.xml" ContentType="application/vnd.openxmlformats-officedocument.presentationml.slide+xml"/>
  <Override PartName="/ppt/tags/tag79.xml" ContentType="application/vnd.openxmlformats-officedocument.presentationml.tags+xml"/>
  <Override PartName="/ppt/slides/slide12.xml" ContentType="application/vnd.openxmlformats-officedocument.presentationml.slide+xml"/>
  <Override PartName="/ppt/tags/tag80.xml" ContentType="application/vnd.openxmlformats-officedocument.presentationml.tags+xml"/>
  <Override PartName="/ppt/slides/slide13.xml" ContentType="application/vnd.openxmlformats-officedocument.presentationml.slide+xml"/>
  <Override PartName="/ppt/tags/tag81.xml" ContentType="application/vnd.openxmlformats-officedocument.presentationml.tags+xml"/>
  <Override PartName="/ppt/slides/slide14.xml" ContentType="application/vnd.openxmlformats-officedocument.presentationml.slide+xml"/>
  <Override PartName="/ppt/tags/tag82.xml" ContentType="application/vnd.openxmlformats-officedocument.presentationml.tags+xml"/>
  <Override PartName="/ppt/slides/slide15.xml" ContentType="application/vnd.openxmlformats-officedocument.presentationml.slide+xml"/>
  <Override PartName="/ppt/tags/tag83.xml" ContentType="application/vnd.openxmlformats-officedocument.presentationml.tags+xml"/>
  <Override PartName="/ppt/slides/slide16.xml" ContentType="application/vnd.openxmlformats-officedocument.presentationml.slide+xml"/>
  <Override PartName="/ppt/tags/tag84.xml" ContentType="application/vnd.openxmlformats-officedocument.presentationml.tags+xml"/>
  <Override PartName="/ppt/tags/tag85.xml" ContentType="application/vnd.openxmlformats-officedocument.presentationml.tags+xml"/>
  <Override PartName="/ppt/slides/slide17.xml" ContentType="application/vnd.openxmlformats-officedocument.presentationml.slide+xml"/>
  <Override PartName="/ppt/tags/tag86.xml" ContentType="application/vnd.openxmlformats-officedocument.presentationml.tags+xml"/>
  <Override PartName="/ppt/slides/slide18.xml" ContentType="application/vnd.openxmlformats-officedocument.presentationml.slide+xml"/>
  <Override PartName="/ppt/tags/tag87.xml" ContentType="application/vnd.openxmlformats-officedocument.presentationml.tags+xml"/>
  <Override PartName="/ppt/tags/tag88.xml" ContentType="application/vnd.openxmlformats-officedocument.presentationml.tags+xml"/>
  <Override PartName="/ppt/slides/slide19.xml" ContentType="application/vnd.openxmlformats-officedocument.presentationml.slide+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9.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slides/slide20.xml" ContentType="application/vnd.openxmlformats-officedocument.presentationml.slide+xml"/>
  <Override PartName="/ppt/tags/tag95.xml" ContentType="application/vnd.openxmlformats-officedocument.presentationml.tags+xml"/>
  <Override PartName="/ppt/notesSlides/notesSlide10.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erverZoom="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Lst>
  <p:sldSz type="screen16x9" cy="5143500" cx="9144000"/>
  <p:notesSz cx="6858000" cy="9144000"/>
  <p:defaultTex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9927" autoAdjust="0"/>
    <p:restoredTop sz="94660"/>
  </p:normalViewPr>
  <p:slideViewPr>
    <p:cSldViewPr>
      <p:cViewPr varScale="1">
        <p:scale>
          <a:sx n="69" d="100"/>
          <a:sy n="69" d="100"/>
        </p:scale>
        <p:origin x="1348" y="3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tableStyles" Target="tableStyle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tags" Target="../tags/tag4.xml"/><Relationship Id="rId3"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85" name=""/>
        <p:cNvGrpSpPr/>
        <p:nvPr/>
      </p:nvGrpSpPr>
      <p:grpSpPr>
        <a:xfrm>
          <a:off x="0" y="0"/>
          <a:ext cx="0" cy="0"/>
          <a:chOff x="0" y="0"/>
          <a:chExt cx="0" cy="0"/>
        </a:xfrm>
      </p:grpSpPr>
      <p:sp>
        <p:nvSpPr>
          <p:cNvPr id="1048743" name="Google Shape;3;n"/>
          <p:cNvSpPr>
            <a:spLocks noChangeAspect="1" noRot="1" noGrp="1"/>
          </p:cNvSpPr>
          <p:nvPr>
            <p:ph type="sldImg"/>
            <p:custDataLst>
              <p:tags r:id="rId1"/>
            </p:custDataLst>
          </p:nvPr>
        </p:nvSpPr>
        <p:spPr bwMode="auto">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a:ln w="9525" cap="flat" cmpd="sng">
            <a:solidFill>
              <a:srgbClr val="000000">
                <a:alpha val="100000"/>
              </a:srgbClr>
            </a:solidFill>
            <a:prstDash val="solid"/>
            <a:round/>
          </a:ln>
        </p:spPr>
        <p:txBody>
          <a:bodyPr anchor="t" bIns="45720" lIns="91440" rIns="91440" tIns="45720" vert="horz"/>
          <a:p/>
        </p:txBody>
      </p:sp>
      <p:sp>
        <p:nvSpPr>
          <p:cNvPr id="1048744" name="Google Shape;4;n"/>
          <p:cNvSpPr>
            <a:spLocks noGrp="1"/>
          </p:cNvSpPr>
          <p:nvPr>
            <p:ph type="body" idx="1"/>
            <p:custDataLst>
              <p:tags r:id="rId2"/>
            </p:custDataLst>
          </p:nvPr>
        </p:nvSpPr>
        <p:spPr>
          <a:xfrm>
            <a:off x="685800" y="4343400"/>
            <a:ext cx="5486400" cy="4114800"/>
          </a:xfrm>
          <a:prstGeom prst="rect"/>
          <a:noFill/>
          <a:ln>
            <a:noFill/>
          </a:ln>
        </p:spPr>
        <p:txBody>
          <a:bodyPr anchor="t" bIns="91425" lIns="91425" rIns="91425" tIns="91425" vert="horz"/>
          <a:p>
            <a:pPr lvl="0"/>
            <a:endParaRPr altLang="en-US" lang="en-US"/>
          </a:p>
        </p:txBody>
      </p:sp>
    </p:spTree>
  </p:cSld>
  <p:clrMap accent1="dk1" accent2="dk1" accent3="dk1" accent4="dk1" accent5="dk1" accent6="dk1" bg1="dk1" bg2="dk1" tx1="dk1" tx2="dk1" hlink="dk1" folHlink="dk1"/>
  <p:notesStyle>
    <a:lvl1pPr algn="l" eaLnBrk="0" fontAlgn="base" hangingPunct="0" indent="0" latinLnBrk="0" marL="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1pPr>
    <a:lvl2pPr algn="l" eaLnBrk="0" fontAlgn="base" hangingPunct="0" indent="-285750" latinLnBrk="0" marL="74295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2pPr>
    <a:lvl3pPr algn="l" eaLnBrk="0" fontAlgn="base" hangingPunct="0" indent="-228600" latinLnBrk="0" marL="11430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3pPr>
    <a:lvl4pPr algn="l" eaLnBrk="0" fontAlgn="base" hangingPunct="0" indent="-228600" latinLnBrk="0" marL="16002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4pPr>
    <a:lvl5pPr algn="l" eaLnBrk="0" fontAlgn="base" hangingPunct="0" indent="-228600" latinLnBrk="0" marL="2057400" rtl="0">
      <a:lnSpc>
        <a:spcPct val="100000"/>
      </a:lnSpc>
      <a:spcBef>
        <a:spcPct val="30000"/>
      </a:spcBef>
      <a:spcAft>
        <a:spcPct val="0"/>
      </a:spcAft>
      <a:buFontTx/>
      <a:buNone/>
      <a:defRPr baseline="0" b="0" sz="1200" i="0" u="none">
        <a:solidFill>
          <a:schemeClr val="dk1"/>
        </a:solidFill>
        <a:latin typeface="Arial" charset="0"/>
        <a:ea typeface="Arial" charset="0"/>
        <a:sym typeface="Arial" charset="0"/>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tags" Target="../tags/tag22.xml"/><Relationship Id="rId3" Type="http://schemas.openxmlformats.org/officeDocument/2006/relationships/tags" Target="../tags/tag23.xml"/><Relationship Id="rId4" Type="http://schemas.openxmlformats.org/officeDocument/2006/relationships/slide" Target="../slides/slide1.xml"/><Relationship Id="rId5"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tags" Target="../tags/tag97.xml"/><Relationship Id="rId3" Type="http://schemas.openxmlformats.org/officeDocument/2006/relationships/slide" Target="../slides/slide20.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tags" Target="../tags/tag31.xml"/><Relationship Id="rId3" Type="http://schemas.openxmlformats.org/officeDocument/2006/relationships/slide" Target="../slides/slide2.xml"/><Relationship Id="rId4"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slide" Target="../slides/slide3.xml"/><Relationship Id="rId4"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tags" Target="../tags/tag43.xml"/><Relationship Id="rId3" Type="http://schemas.openxmlformats.org/officeDocument/2006/relationships/slide" Target="../slides/slide4.xml"/><Relationship Id="rId4"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tags" Target="../tags/tag49.xml"/><Relationship Id="rId3" Type="http://schemas.openxmlformats.org/officeDocument/2006/relationships/slide" Target="../slides/slide5.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slide" Target="../slides/slide6.xml"/><Relationship Id="rId4"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tags" Target="../tags/tag71.xml"/><Relationship Id="rId3" Type="http://schemas.openxmlformats.org/officeDocument/2006/relationships/slide" Target="../slides/slide8.xml"/><Relationship Id="rId4"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tags" Target="../tags/tag76.xml"/><Relationship Id="rId3" Type="http://schemas.openxmlformats.org/officeDocument/2006/relationships/slide" Target="../slides/slide9.xml"/><Relationship Id="rId4"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tags" Target="../tags/tag94.xml"/><Relationship Id="rId3" Type="http://schemas.openxmlformats.org/officeDocument/2006/relationships/slide" Target="../slides/slide19.xml"/><Relationship Id="rId4"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7" name=""/>
        <p:cNvGrpSpPr/>
        <p:nvPr/>
      </p:nvGrpSpPr>
      <p:grpSpPr>
        <a:xfrm>
          <a:off x="0" y="0"/>
          <a:ext cx="0" cy="0"/>
          <a:chOff x="0" y="0"/>
          <a:chExt cx="0" cy="0"/>
        </a:xfrm>
      </p:grpSpPr>
      <p:sp>
        <p:nvSpPr>
          <p:cNvPr id="1048600" name="Slide Image Placeholder 1"/>
          <p:cNvSpPr>
            <a:spLocks noChangeAspect="1" noRot="1" noGrp="1"/>
          </p:cNvSpPr>
          <p:nvPr>
            <p:ph type="sldImg"/>
            <p:custDataLst>
              <p:tags r:id="rId1"/>
            </p:custDataLst>
          </p:nvPr>
        </p:nvSpPr>
        <p:spPr>
          <a:xfrm>
            <a:off x="533400" y="763588"/>
            <a:ext cx="6704013" cy="37719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
        <p:nvSpPr>
          <p:cNvPr id="1048601" name="Notes Placeholder 2"/>
          <p:cNvSpPr>
            <a:spLocks noGrp="1"/>
          </p:cNvSpPr>
          <p:nvPr>
            <p:ph type="body" idx="1"/>
            <p:custDataLst>
              <p:tags r:id="rId2"/>
            </p:custDataLst>
          </p:nvPr>
        </p:nvSpPr>
        <p:spPr>
          <a:xfrm>
            <a:off x="685800" y="4343400"/>
            <a:ext cx="5486400" cy="4114800"/>
          </a:xfrm>
          <a:prstGeom prst="rect"/>
          <a:ln>
            <a:noFill/>
          </a:ln>
        </p:spPr>
        <p:txBody>
          <a:bodyPr anchor="t" bIns="91425" lIns="91425" rIns="91425" tIns="91425" vert="horz"/>
          <a:p>
            <a:pPr indent="0" lvl="0" marL="158750">
              <a:spcBef>
                <a:spcPct val="0"/>
              </a:spcBef>
              <a:buClr>
                <a:srgbClr val="000000"/>
              </a:buClr>
              <a:buFontTx/>
              <a:buNone/>
            </a:pPr>
            <a:endParaRPr altLang="en-US" b="1" sz="1100" lang="en-US">
              <a:solidFill>
                <a:srgbClr val="000000"/>
              </a:solidFill>
              <a:sym typeface="Arial" charset="0"/>
            </a:endParaRPr>
          </a:p>
        </p:txBody>
      </p:sp>
      <p:sp>
        <p:nvSpPr>
          <p:cNvPr id="1048602" name="Slide Number Placeholder 3"/>
          <p:cNvSpPr/>
          <p:nvPr>
            <p:custDataLst>
              <p:tags r:id="rId3"/>
            </p:custDataLst>
          </p:nvPr>
        </p:nvSpPr>
        <p:spPr>
          <a:xfrm flipH="1">
            <a:off x="0" y="0"/>
            <a:ext cx="0" cy="0"/>
          </a:xfrm>
          <a:prstGeom prst="rect"/>
          <a:noFill/>
          <a:ln>
            <a:noFill/>
          </a:ln>
        </p:spPr>
        <p:txBody>
          <a:bodyPr anchor="t" bIns="45720" lIns="91440" rIns="91440" tIns="45720" vert="horz"/>
          <a:p>
            <a:pPr algn="r" lvl="0"/>
            <a:fld id="{566ABCEB-ACFC-4714-9973-3DA970169C29}" type="slidenum">
              <a:rPr altLang="en-US" lang="en-US">
                <a:latin typeface="Times New Roman" pitchFamily="18" charset="0"/>
              </a:rPr>
              <a:pPr algn="r" lvl="0"/>
              <a:t>1</a:t>
            </a:fld>
            <a:endParaRPr altLang="en-US"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78" name=""/>
        <p:cNvGrpSpPr/>
        <p:nvPr/>
      </p:nvGrpSpPr>
      <p:grpSpPr>
        <a:xfrm>
          <a:off x="0" y="0"/>
          <a:ext cx="0" cy="0"/>
          <a:chOff x="0" y="0"/>
          <a:chExt cx="0" cy="0"/>
        </a:xfrm>
      </p:grpSpPr>
      <p:sp>
        <p:nvSpPr>
          <p:cNvPr id="1048693" name="Slide Image Placeholder 1"/>
          <p:cNvSpPr>
            <a:spLocks noChangeAspect="1" noRot="1" noGrp="1"/>
          </p:cNvSpPr>
          <p:nvPr>
            <p:ph type="sldImg"/>
            <p:custDataLst>
              <p:tags r:id="rId1"/>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
        <p:nvSpPr>
          <p:cNvPr id="1048694" name="Notes Placeholder 2"/>
          <p:cNvSpPr>
            <a:spLocks noGrp="1"/>
          </p:cNvSpPr>
          <p:nvPr>
            <p:ph type="body" idx="1"/>
            <p:custDataLst>
              <p:tags r:id="rId2"/>
            </p:custDataLst>
          </p:nvPr>
        </p:nvSpPr>
        <p:spPr>
          <a:xfrm>
            <a:off x="685800" y="4343400"/>
            <a:ext cx="5486400" cy="4114800"/>
          </a:xfrm>
          <a:prstGeom prst="rect"/>
          <a:noFill/>
        </p:spPr>
        <p:txBody>
          <a:bodyPr anchor="t" bIns="91425" lIns="91425" rIns="91425" tIns="91425" vert="horz"/>
          <a:p>
            <a:pPr lvl="0">
              <a:spcBef>
                <a:spcPct val="0"/>
              </a:spcBef>
              <a:buClr>
                <a:srgbClr val="000000"/>
              </a:buClr>
              <a:buFontTx/>
              <a:buNone/>
            </a:pPr>
            <a:r>
              <a:rPr altLang="en-US" b="1" sz="1100" lang="en-US">
                <a:solidFill>
                  <a:srgbClr val="223366"/>
                </a:solidFill>
                <a:sym typeface="Arial" charset="0"/>
              </a:rPr>
              <a:t>Thank You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41" name=""/>
        <p:cNvGrpSpPr/>
        <p:nvPr/>
      </p:nvGrpSpPr>
      <p:grpSpPr>
        <a:xfrm>
          <a:off x="0" y="0"/>
          <a:ext cx="0" cy="0"/>
          <a:chOff x="0" y="0"/>
          <a:chExt cx="0" cy="0"/>
        </a:xfrm>
      </p:grpSpPr>
      <p:sp>
        <p:nvSpPr>
          <p:cNvPr id="1048614"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indent="-298450" lvl="0" marL="457200">
              <a:spcBef>
                <a:spcPct val="0"/>
              </a:spcBef>
              <a:buClr>
                <a:srgbClr val="000000"/>
              </a:buClr>
              <a:buFontTx/>
              <a:buNone/>
            </a:pPr>
            <a:endParaRPr altLang="en-US" b="1" sz="1100" lang="en-US">
              <a:solidFill>
                <a:srgbClr val="000000"/>
              </a:solidFill>
              <a:sym typeface="Arial" charset="0"/>
            </a:endParaRPr>
          </a:p>
        </p:txBody>
      </p:sp>
      <p:sp>
        <p:nvSpPr>
          <p:cNvPr id="1048615"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4" name=""/>
        <p:cNvGrpSpPr/>
        <p:nvPr/>
      </p:nvGrpSpPr>
      <p:grpSpPr>
        <a:xfrm>
          <a:off x="0" y="0"/>
          <a:ext cx="0" cy="0"/>
          <a:chOff x="0" y="0"/>
          <a:chExt cx="0" cy="0"/>
        </a:xfrm>
      </p:grpSpPr>
      <p:sp>
        <p:nvSpPr>
          <p:cNvPr id="104861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2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47" name=""/>
        <p:cNvGrpSpPr/>
        <p:nvPr/>
      </p:nvGrpSpPr>
      <p:grpSpPr>
        <a:xfrm>
          <a:off x="0" y="0"/>
          <a:ext cx="0" cy="0"/>
          <a:chOff x="0" y="0"/>
          <a:chExt cx="0" cy="0"/>
        </a:xfrm>
      </p:grpSpPr>
      <p:sp>
        <p:nvSpPr>
          <p:cNvPr id="1048624"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25"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sp>
        <p:nvSpPr>
          <p:cNvPr id="104862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3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53" name=""/>
        <p:cNvGrpSpPr/>
        <p:nvPr/>
      </p:nvGrpSpPr>
      <p:grpSpPr>
        <a:xfrm>
          <a:off x="0" y="0"/>
          <a:ext cx="0" cy="0"/>
          <a:chOff x="0" y="0"/>
          <a:chExt cx="0" cy="0"/>
        </a:xfrm>
      </p:grpSpPr>
      <p:sp>
        <p:nvSpPr>
          <p:cNvPr id="1048635"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36"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45"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46"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49"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50"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74" name=""/>
        <p:cNvGrpSpPr/>
        <p:nvPr/>
      </p:nvGrpSpPr>
      <p:grpSpPr>
        <a:xfrm>
          <a:off x="0" y="0"/>
          <a:ext cx="0" cy="0"/>
          <a:chOff x="0" y="0"/>
          <a:chExt cx="0" cy="0"/>
        </a:xfrm>
      </p:grpSpPr>
      <p:sp>
        <p:nvSpPr>
          <p:cNvPr id="1048682" name="Google Shape;58;g5fab984687_2_0:notes"/>
          <p:cNvSpPr>
            <a:spLocks noGrp="1"/>
          </p:cNvSpPr>
          <p:nvPr>
            <p:ph type="body" idx="1"/>
            <p:custDataLst>
              <p:tags r:id="rId1"/>
            </p:custDataLst>
          </p:nvPr>
        </p:nvSpPr>
        <p:spPr>
          <a:xfrm>
            <a:off x="685800" y="4343400"/>
            <a:ext cx="5486400" cy="4114800"/>
          </a:xfrm>
          <a:prstGeom prst="rect"/>
        </p:spPr>
        <p:txBody>
          <a:bodyPr anchor="t" bIns="91425" lIns="91425" rIns="91425" tIns="91425" vert="horz"/>
          <a:p>
            <a:pPr lvl="0">
              <a:spcBef>
                <a:spcPct val="0"/>
              </a:spcBef>
              <a:buClr>
                <a:srgbClr val="000000"/>
              </a:buClr>
              <a:buFontTx/>
              <a:buNone/>
            </a:pPr>
            <a:endParaRPr altLang="en-US" b="1" sz="1100" lang="en-US">
              <a:solidFill>
                <a:srgbClr val="000000"/>
              </a:solidFill>
              <a:sym typeface="Arial" charset="0"/>
            </a:endParaRPr>
          </a:p>
        </p:txBody>
      </p:sp>
      <p:sp>
        <p:nvSpPr>
          <p:cNvPr id="1048683" name="Google Shape;59;g5fab984687_2_0:notes"/>
          <p:cNvSpPr>
            <a:spLocks noChangeAspect="1" noRot="1" noGrp="1"/>
          </p:cNvSpPr>
          <p:nvPr>
            <p:ph type="sldImg"/>
            <p:custDataLst>
              <p:tags r:id="rId2"/>
            </p:custDataLst>
          </p:nvPr>
        </p:nvSpPr>
        <p:spPr>
          <a:xfrm>
            <a:off x="381000" y="685800"/>
            <a:ext cx="6096000" cy="3429000"/>
          </a:xfrm>
          <a:custGeom>
            <a:avLst/>
            <a:ahLst/>
            <a:rect l="0" t="0" r="r" b="b"/>
            <a:pathLst>
              <a:path w="120000" h="120000">
                <a:moveTo>
                  <a:pt x="0" y="0"/>
                </a:moveTo>
                <a:lnTo>
                  <a:pt x="120000" y="0"/>
                </a:lnTo>
                <a:lnTo>
                  <a:pt x="120000" y="120000"/>
                </a:lnTo>
                <a:lnTo>
                  <a:pt x="0" y="120000"/>
                </a:lnTo>
                <a:lnTo>
                  <a:pt x="0" y="0"/>
                </a:lnTo>
              </a:path>
            </a:pathLst>
          </a:custGeom>
          <a:noFill/>
        </p:spPr>
        <p:txBody>
          <a:bodyPr anchor="t" bIns="45720" lIns="91440" rIns="91440" tIns="45720" vert="hor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tags" Target="../tags/tag1.xml"/><Relationship Id="rId3" Type="http://schemas.openxmlformats.org/officeDocument/2006/relationships/tags" Target="../tags/tag2.xml"/><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38" name=""/>
        <p:cNvGrpSpPr/>
        <p:nvPr/>
      </p:nvGrpSpPr>
      <p:grpSpPr>
        <a:xfrm>
          <a:off x="0" y="0"/>
          <a:ext cx="0" cy="0"/>
          <a:chOff x="0" y="0"/>
          <a:chExt cx="0" cy="0"/>
        </a:xfrm>
      </p:grpSpPr>
      <p:sp>
        <p:nvSpPr>
          <p:cNvPr id="1048603"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8"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04"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5"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6"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7"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08"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24" name=""/>
        <p:cNvGrpSpPr/>
        <p:nvPr/>
      </p:nvGrpSpPr>
      <p:grpSpPr>
        <a:xfrm>
          <a:off x="0" y="0"/>
          <a:ext cx="0" cy="0"/>
          <a:chOff x="0" y="0"/>
          <a:chExt cx="0" cy="0"/>
        </a:xfrm>
      </p:grpSpPr>
      <p:sp>
        <p:nvSpPr>
          <p:cNvPr id="1048582"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3"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583"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4"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5"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6"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7"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588"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noProof="0"/>
              <a:t>Click to edit Master subtitle style</a:t>
            </a:r>
          </a:p>
        </p:txBody>
      </p:sp>
      <p:sp>
        <p:nvSpPr>
          <p:cNvPr id="1048589" name="Title 1"/>
          <p:cNvSpPr>
            <a:spLocks noGrp="1"/>
          </p:cNvSpPr>
          <p:nvPr>
            <p:ph type="ctrTitle"/>
          </p:nvPr>
        </p:nvSpPr>
        <p:spPr>
          <a:xfrm>
            <a:off x="1143000" y="841375"/>
            <a:ext cx="6858000" cy="1790700"/>
          </a:xfrm>
          <a:prstGeom prst="rect"/>
        </p:spPr>
        <p:txBody>
          <a:bodyPr anchor="b"/>
          <a:lstStyle>
            <a:lvl1pPr algn="ctr">
              <a:defRPr sz="6000"/>
            </a:lvl1pPr>
          </a:lstStyle>
          <a:p>
            <a:r>
              <a:rPr lang="en-US" noProof="0"/>
              <a:t>Click to edit Master title style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75" name=""/>
        <p:cNvGrpSpPr/>
        <p:nvPr/>
      </p:nvGrpSpPr>
      <p:grpSpPr>
        <a:xfrm>
          <a:off x="0" y="0"/>
          <a:ext cx="0" cy="0"/>
          <a:chOff x="0" y="0"/>
          <a:chExt cx="0" cy="0"/>
        </a:xfrm>
      </p:grpSpPr>
      <p:sp>
        <p:nvSpPr>
          <p:cNvPr id="1048684"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6"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85"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6"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7"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8"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89"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90" name="Holder 3"/>
          <p:cNvSpPr>
            <a:spLocks noGrp="1"/>
          </p:cNvSpPr>
          <p:nvPr>
            <p:ph type="body" idx="1"/>
          </p:nvPr>
        </p:nvSpPr>
        <p:spPr>
          <a:xfrm flipH="1">
            <a:off x="0" y="0"/>
            <a:ext cx="0" cy="0"/>
          </a:xfrm>
        </p:spPr>
        <p:txBody>
          <a:bodyPr bIns="0" lIns="0" rIns="0" tIns="0"/>
          <a:lstStyle>
            <a:lvl1pPr>
              <a:defRPr b="0" i="0">
                <a:solidFill>
                  <a:schemeClr val="tx1"/>
                </a:solidFill>
              </a:defRPr>
            </a:lvl1pPr>
          </a:lstStyle>
          <a:p>
            <a:endParaRPr noProof="0"/>
          </a:p>
        </p:txBody>
      </p:sp>
      <p:sp>
        <p:nvSpPr>
          <p:cNvPr id="1048691" name="Holder 2"/>
          <p:cNvSpPr>
            <a:spLocks noGrp="1"/>
          </p:cNvSpPr>
          <p:nvPr>
            <p:ph type="title"/>
          </p:nvPr>
        </p:nvSpPr>
        <p:spPr>
          <a:xfrm flipH="1">
            <a:off x="0" y="0"/>
            <a:ext cx="0" cy="0"/>
          </a:xfrm>
        </p:spPr>
        <p:txBody>
          <a:bodyPr bIns="0" lIns="0" rIns="0" tIns="0"/>
          <a:lstStyle>
            <a:lvl1pPr>
              <a:defRPr b="0" sz="2400" i="0">
                <a:solidFill>
                  <a:schemeClr val="tx1"/>
                </a:solidFill>
                <a:latin typeface="Arial MT"/>
                <a:cs typeface="Arial MT"/>
              </a:defRPr>
            </a:lvl1pPr>
          </a:lstStyle>
          <a:p>
            <a:endParaRPr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61" name=""/>
        <p:cNvGrpSpPr/>
        <p:nvPr/>
      </p:nvGrpSpPr>
      <p:grpSpPr>
        <a:xfrm>
          <a:off x="0" y="0"/>
          <a:ext cx="0" cy="0"/>
          <a:chOff x="0" y="0"/>
          <a:chExt cx="0" cy="0"/>
        </a:xfrm>
      </p:grpSpPr>
      <p:sp>
        <p:nvSpPr>
          <p:cNvPr id="1048651"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65"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52"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3"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4"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5"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56"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5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ct val="0"/>
              </a:spcBef>
              <a:spcAft>
                <a:spcPct val="0"/>
              </a:spcAft>
              <a:buSzPts val="1200"/>
              <a:buChar char="●"/>
              <a:defRPr sz="1200"/>
            </a:lvl1pPr>
            <a:lvl2pPr algn="l" indent="-304793" lvl="1" marL="914378">
              <a:lnSpc>
                <a:spcPct val="115000"/>
              </a:lnSpc>
              <a:spcBef>
                <a:spcPts val="1600"/>
              </a:spcBef>
              <a:spcAft>
                <a:spcPct val="0"/>
              </a:spcAft>
              <a:buSzPts val="1200"/>
              <a:buChar char="○"/>
              <a:defRPr sz="1200"/>
            </a:lvl2pPr>
            <a:lvl3pPr algn="l" indent="-304793" lvl="2" marL="1371566">
              <a:lnSpc>
                <a:spcPct val="115000"/>
              </a:lnSpc>
              <a:spcBef>
                <a:spcPts val="1600"/>
              </a:spcBef>
              <a:spcAft>
                <a:spcPct val="0"/>
              </a:spcAft>
              <a:buSzPts val="1200"/>
              <a:buChar char="■"/>
              <a:defRPr sz="1200"/>
            </a:lvl3pPr>
            <a:lvl4pPr algn="l" indent="-304793" lvl="3" marL="1828754">
              <a:lnSpc>
                <a:spcPct val="115000"/>
              </a:lnSpc>
              <a:spcBef>
                <a:spcPts val="1600"/>
              </a:spcBef>
              <a:spcAft>
                <a:spcPct val="0"/>
              </a:spcAft>
              <a:buSzPts val="1200"/>
              <a:buChar char="●"/>
              <a:defRPr sz="1200"/>
            </a:lvl4pPr>
            <a:lvl5pPr algn="l" indent="-304793" lvl="4" marL="2285943">
              <a:lnSpc>
                <a:spcPct val="115000"/>
              </a:lnSpc>
              <a:spcBef>
                <a:spcPts val="1600"/>
              </a:spcBef>
              <a:spcAft>
                <a:spcPct val="0"/>
              </a:spcAft>
              <a:buSzPts val="1200"/>
              <a:buChar char="○"/>
              <a:defRPr sz="1200"/>
            </a:lvl5pPr>
            <a:lvl6pPr algn="l" indent="-304793" lvl="5" marL="2743132">
              <a:lnSpc>
                <a:spcPct val="115000"/>
              </a:lnSpc>
              <a:spcBef>
                <a:spcPts val="1600"/>
              </a:spcBef>
              <a:spcAft>
                <a:spcPct val="0"/>
              </a:spcAft>
              <a:buSzPts val="1200"/>
              <a:buChar char="■"/>
              <a:defRPr sz="1200"/>
            </a:lvl6pPr>
            <a:lvl7pPr algn="l" indent="-304793" lvl="6" marL="3200320">
              <a:lnSpc>
                <a:spcPct val="115000"/>
              </a:lnSpc>
              <a:spcBef>
                <a:spcPts val="1600"/>
              </a:spcBef>
              <a:spcAft>
                <a:spcPct val="0"/>
              </a:spcAft>
              <a:buSzPts val="1200"/>
              <a:buChar char="●"/>
              <a:defRPr sz="1200"/>
            </a:lvl7pPr>
            <a:lvl8pPr algn="l" indent="-304793" lvl="7" marL="3657509">
              <a:lnSpc>
                <a:spcPct val="115000"/>
              </a:lnSpc>
              <a:spcBef>
                <a:spcPts val="1600"/>
              </a:spcBef>
              <a:spcAft>
                <a:spcPct val="0"/>
              </a:spcAft>
              <a:buSzPts val="1200"/>
              <a:buChar char="○"/>
              <a:defRPr sz="1200"/>
            </a:lvl8pPr>
            <a:lvl9pPr algn="l" indent="-304793" lvl="8" marL="4114697">
              <a:lnSpc>
                <a:spcPct val="115000"/>
              </a:lnSpc>
              <a:spcBef>
                <a:spcPts val="1600"/>
              </a:spcBef>
              <a:spcAft>
                <a:spcPts val="1600"/>
              </a:spcAft>
              <a:buSzPts val="1200"/>
              <a:buChar char="■"/>
              <a:defRPr sz="1200"/>
            </a:lvl9pPr>
          </a:lstStyle>
          <a:p>
            <a:endParaRPr noProof="0"/>
          </a:p>
        </p:txBody>
      </p:sp>
      <p:sp>
        <p:nvSpPr>
          <p:cNvPr id="1048658"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ct val="0"/>
              </a:spcBef>
              <a:spcAft>
                <a:spcPct val="0"/>
              </a:spcAft>
              <a:buSzPts val="2400"/>
              <a:buNone/>
              <a:defRPr sz="2400"/>
            </a:lvl1pPr>
            <a:lvl2pPr algn="l" lvl="1">
              <a:lnSpc>
                <a:spcPct val="100000"/>
              </a:lnSpc>
              <a:spcBef>
                <a:spcPct val="0"/>
              </a:spcBef>
              <a:spcAft>
                <a:spcPct val="0"/>
              </a:spcAft>
              <a:buSzPts val="2400"/>
              <a:buNone/>
              <a:defRPr sz="2400"/>
            </a:lvl2pPr>
            <a:lvl3pPr algn="l" lvl="2">
              <a:lnSpc>
                <a:spcPct val="100000"/>
              </a:lnSpc>
              <a:spcBef>
                <a:spcPct val="0"/>
              </a:spcBef>
              <a:spcAft>
                <a:spcPct val="0"/>
              </a:spcAft>
              <a:buSzPts val="2400"/>
              <a:buNone/>
              <a:defRPr sz="2400"/>
            </a:lvl3pPr>
            <a:lvl4pPr algn="l" lvl="3">
              <a:lnSpc>
                <a:spcPct val="100000"/>
              </a:lnSpc>
              <a:spcBef>
                <a:spcPct val="0"/>
              </a:spcBef>
              <a:spcAft>
                <a:spcPct val="0"/>
              </a:spcAft>
              <a:buSzPts val="2400"/>
              <a:buNone/>
              <a:defRPr sz="2400"/>
            </a:lvl4pPr>
            <a:lvl5pPr algn="l" lvl="4">
              <a:lnSpc>
                <a:spcPct val="100000"/>
              </a:lnSpc>
              <a:spcBef>
                <a:spcPct val="0"/>
              </a:spcBef>
              <a:spcAft>
                <a:spcPct val="0"/>
              </a:spcAft>
              <a:buSzPts val="2400"/>
              <a:buNone/>
              <a:defRPr sz="2400"/>
            </a:lvl5pPr>
            <a:lvl6pPr algn="l" lvl="5">
              <a:lnSpc>
                <a:spcPct val="100000"/>
              </a:lnSpc>
              <a:spcBef>
                <a:spcPct val="0"/>
              </a:spcBef>
              <a:spcAft>
                <a:spcPct val="0"/>
              </a:spcAft>
              <a:buSzPts val="2400"/>
              <a:buNone/>
              <a:defRPr sz="2400"/>
            </a:lvl6pPr>
            <a:lvl7pPr algn="l" lvl="6">
              <a:lnSpc>
                <a:spcPct val="100000"/>
              </a:lnSpc>
              <a:spcBef>
                <a:spcPct val="0"/>
              </a:spcBef>
              <a:spcAft>
                <a:spcPct val="0"/>
              </a:spcAft>
              <a:buSzPts val="2400"/>
              <a:buNone/>
              <a:defRPr sz="2400"/>
            </a:lvl7pPr>
            <a:lvl8pPr algn="l" lvl="7">
              <a:lnSpc>
                <a:spcPct val="100000"/>
              </a:lnSpc>
              <a:spcBef>
                <a:spcPct val="0"/>
              </a:spcBef>
              <a:spcAft>
                <a:spcPct val="0"/>
              </a:spcAft>
              <a:buSzPts val="2400"/>
              <a:buNone/>
              <a:defRPr sz="2400"/>
            </a:lvl8pPr>
            <a:lvl9pPr algn="l" lvl="8">
              <a:lnSpc>
                <a:spcPct val="100000"/>
              </a:lnSpc>
              <a:spcBef>
                <a:spcPct val="0"/>
              </a:spcBef>
              <a:spcAft>
                <a:spcPct val="0"/>
              </a:spcAft>
              <a:buSzPts val="2400"/>
              <a:buNone/>
              <a:defRPr sz="2400"/>
            </a:lvl9pPr>
          </a:lstStyle>
          <a:p>
            <a:endParaRPr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0" name=""/>
        <p:cNvGrpSpPr/>
        <p:nvPr/>
      </p:nvGrpSpPr>
      <p:grpSpPr>
        <a:xfrm>
          <a:off x="0" y="0"/>
          <a:ext cx="0" cy="0"/>
          <a:chOff x="0" y="0"/>
          <a:chExt cx="0" cy="0"/>
        </a:xfrm>
      </p:grpSpPr>
      <p:sp>
        <p:nvSpPr>
          <p:cNvPr id="1048706"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8"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07"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8"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9"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0"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1"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12"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ct val="0"/>
              </a:spcBef>
              <a:spcAft>
                <a:spcPct val="0"/>
              </a:spcAft>
              <a:buSzPts val="1400"/>
              <a:buChar char="●"/>
              <a:defRPr sz="14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13"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ct val="0"/>
              </a:spcBef>
              <a:spcAft>
                <a:spcPct val="0"/>
              </a:spcAft>
              <a:buSzPts val="1400"/>
              <a:buChar char="●"/>
              <a:defRPr sz="14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14"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ct val="0"/>
              </a:spcBef>
              <a:spcAft>
                <a:spcPct val="0"/>
              </a:spcAft>
              <a:buSzPts val="2800"/>
              <a:buNone/>
            </a:lvl1pPr>
            <a:lvl2pPr algn="l" lvl="1">
              <a:lnSpc>
                <a:spcPct val="100000"/>
              </a:lnSpc>
              <a:spcBef>
                <a:spcPct val="0"/>
              </a:spcBef>
              <a:spcAft>
                <a:spcPct val="0"/>
              </a:spcAft>
              <a:buSzPts val="2800"/>
              <a:buNone/>
            </a:lvl2pPr>
            <a:lvl3pPr algn="l" lvl="2">
              <a:lnSpc>
                <a:spcPct val="100000"/>
              </a:lnSpc>
              <a:spcBef>
                <a:spcPct val="0"/>
              </a:spcBef>
              <a:spcAft>
                <a:spcPct val="0"/>
              </a:spcAft>
              <a:buSzPts val="2800"/>
              <a:buNone/>
            </a:lvl3pPr>
            <a:lvl4pPr algn="l" lvl="3">
              <a:lnSpc>
                <a:spcPct val="100000"/>
              </a:lnSpc>
              <a:spcBef>
                <a:spcPct val="0"/>
              </a:spcBef>
              <a:spcAft>
                <a:spcPct val="0"/>
              </a:spcAft>
              <a:buSzPts val="2800"/>
              <a:buNone/>
            </a:lvl4pPr>
            <a:lvl5pPr algn="l" lvl="4">
              <a:lnSpc>
                <a:spcPct val="100000"/>
              </a:lnSpc>
              <a:spcBef>
                <a:spcPct val="0"/>
              </a:spcBef>
              <a:spcAft>
                <a:spcPct val="0"/>
              </a:spcAft>
              <a:buSzPts val="2800"/>
              <a:buNone/>
            </a:lvl5pPr>
            <a:lvl6pPr algn="l" lvl="5">
              <a:lnSpc>
                <a:spcPct val="100000"/>
              </a:lnSpc>
              <a:spcBef>
                <a:spcPct val="0"/>
              </a:spcBef>
              <a:spcAft>
                <a:spcPct val="0"/>
              </a:spcAft>
              <a:buSzPts val="2800"/>
              <a:buNone/>
            </a:lvl6pPr>
            <a:lvl7pPr algn="l" lvl="6">
              <a:lnSpc>
                <a:spcPct val="100000"/>
              </a:lnSpc>
              <a:spcBef>
                <a:spcPct val="0"/>
              </a:spcBef>
              <a:spcAft>
                <a:spcPct val="0"/>
              </a:spcAft>
              <a:buSzPts val="2800"/>
              <a:buNone/>
            </a:lvl7pPr>
            <a:lvl8pPr algn="l" lvl="7">
              <a:lnSpc>
                <a:spcPct val="100000"/>
              </a:lnSpc>
              <a:spcBef>
                <a:spcPct val="0"/>
              </a:spcBef>
              <a:spcAft>
                <a:spcPct val="0"/>
              </a:spcAft>
              <a:buSzPts val="2800"/>
              <a:buNone/>
            </a:lvl8pPr>
            <a:lvl9pPr algn="l" lvl="8">
              <a:lnSpc>
                <a:spcPct val="100000"/>
              </a:lnSpc>
              <a:spcBef>
                <a:spcPct val="0"/>
              </a:spcBef>
              <a:spcAft>
                <a:spcPct val="0"/>
              </a:spcAft>
              <a:buSzPts val="2800"/>
              <a:buNone/>
            </a:lvl9pPr>
          </a:lstStyle>
          <a:p>
            <a:endParaRPr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1" name=""/>
        <p:cNvGrpSpPr/>
        <p:nvPr/>
      </p:nvGrpSpPr>
      <p:grpSpPr>
        <a:xfrm>
          <a:off x="0" y="0"/>
          <a:ext cx="0" cy="0"/>
          <a:chOff x="0" y="0"/>
          <a:chExt cx="0" cy="0"/>
        </a:xfrm>
      </p:grpSpPr>
      <p:sp>
        <p:nvSpPr>
          <p:cNvPr id="1048715"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9"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16"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7"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8"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19"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0"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21"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ct val="0"/>
              </a:spcBef>
              <a:spcAft>
                <a:spcPct val="0"/>
              </a:spcAft>
              <a:buSzPts val="1200"/>
              <a:buChar char="●"/>
              <a:defRPr sz="1200"/>
            </a:lvl1pPr>
            <a:lvl2pPr algn="l" indent="-304800" lvl="1" marL="914400">
              <a:lnSpc>
                <a:spcPct val="115000"/>
              </a:lnSpc>
              <a:spcBef>
                <a:spcPts val="1600"/>
              </a:spcBef>
              <a:spcAft>
                <a:spcPct val="0"/>
              </a:spcAft>
              <a:buSzPts val="1200"/>
              <a:buChar char="○"/>
              <a:defRPr sz="1200"/>
            </a:lvl2pPr>
            <a:lvl3pPr algn="l" indent="-304800" lvl="2" marL="1371600">
              <a:lnSpc>
                <a:spcPct val="115000"/>
              </a:lnSpc>
              <a:spcBef>
                <a:spcPts val="1600"/>
              </a:spcBef>
              <a:spcAft>
                <a:spcPct val="0"/>
              </a:spcAft>
              <a:buSzPts val="1200"/>
              <a:buChar char="■"/>
              <a:defRPr sz="1200"/>
            </a:lvl3pPr>
            <a:lvl4pPr algn="l" indent="-304800" lvl="3" marL="1828800">
              <a:lnSpc>
                <a:spcPct val="115000"/>
              </a:lnSpc>
              <a:spcBef>
                <a:spcPts val="1600"/>
              </a:spcBef>
              <a:spcAft>
                <a:spcPct val="0"/>
              </a:spcAft>
              <a:buSzPts val="1200"/>
              <a:buChar char="●"/>
              <a:defRPr sz="1200"/>
            </a:lvl4pPr>
            <a:lvl5pPr algn="l" indent="-304800" lvl="4" marL="2286000">
              <a:lnSpc>
                <a:spcPct val="115000"/>
              </a:lnSpc>
              <a:spcBef>
                <a:spcPts val="1600"/>
              </a:spcBef>
              <a:spcAft>
                <a:spcPct val="0"/>
              </a:spcAft>
              <a:buSzPts val="1200"/>
              <a:buChar char="○"/>
              <a:defRPr sz="1200"/>
            </a:lvl5pPr>
            <a:lvl6pPr algn="l" indent="-304800" lvl="5" marL="2743200">
              <a:lnSpc>
                <a:spcPct val="115000"/>
              </a:lnSpc>
              <a:spcBef>
                <a:spcPts val="1600"/>
              </a:spcBef>
              <a:spcAft>
                <a:spcPct val="0"/>
              </a:spcAft>
              <a:buSzPts val="1200"/>
              <a:buChar char="■"/>
              <a:defRPr sz="1200"/>
            </a:lvl6pPr>
            <a:lvl7pPr algn="l" indent="-304800" lvl="6" marL="3200400">
              <a:lnSpc>
                <a:spcPct val="115000"/>
              </a:lnSpc>
              <a:spcBef>
                <a:spcPts val="1600"/>
              </a:spcBef>
              <a:spcAft>
                <a:spcPct val="0"/>
              </a:spcAft>
              <a:buSzPts val="1200"/>
              <a:buChar char="●"/>
              <a:defRPr sz="1200"/>
            </a:lvl7pPr>
            <a:lvl8pPr algn="l" indent="-304800" lvl="7" marL="3657600">
              <a:lnSpc>
                <a:spcPct val="115000"/>
              </a:lnSpc>
              <a:spcBef>
                <a:spcPts val="1600"/>
              </a:spcBef>
              <a:spcAft>
                <a:spcPct val="0"/>
              </a:spcAft>
              <a:buSzPts val="1200"/>
              <a:buChar char="○"/>
              <a:defRPr sz="1200"/>
            </a:lvl8pPr>
            <a:lvl9pPr algn="l" indent="-304800" lvl="8" marL="4114800">
              <a:lnSpc>
                <a:spcPct val="115000"/>
              </a:lnSpc>
              <a:spcBef>
                <a:spcPts val="1600"/>
              </a:spcBef>
              <a:spcAft>
                <a:spcPts val="1600"/>
              </a:spcAft>
              <a:buSzPts val="1200"/>
              <a:buChar char="■"/>
              <a:defRPr sz="1200"/>
            </a:lvl9pPr>
          </a:lstStyle>
          <a:p>
            <a:endParaRPr noProof="0"/>
          </a:p>
        </p:txBody>
      </p:sp>
      <p:sp>
        <p:nvSpPr>
          <p:cNvPr id="1048722"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ct val="0"/>
              </a:spcBef>
              <a:spcAft>
                <a:spcPct val="0"/>
              </a:spcAft>
              <a:buSzPts val="2400"/>
              <a:buNone/>
              <a:defRPr sz="2400"/>
            </a:lvl1pPr>
            <a:lvl2pPr algn="l" lvl="1">
              <a:lnSpc>
                <a:spcPct val="100000"/>
              </a:lnSpc>
              <a:spcBef>
                <a:spcPct val="0"/>
              </a:spcBef>
              <a:spcAft>
                <a:spcPct val="0"/>
              </a:spcAft>
              <a:buSzPts val="2400"/>
              <a:buNone/>
              <a:defRPr sz="2400"/>
            </a:lvl2pPr>
            <a:lvl3pPr algn="l" lvl="2">
              <a:lnSpc>
                <a:spcPct val="100000"/>
              </a:lnSpc>
              <a:spcBef>
                <a:spcPct val="0"/>
              </a:spcBef>
              <a:spcAft>
                <a:spcPct val="0"/>
              </a:spcAft>
              <a:buSzPts val="2400"/>
              <a:buNone/>
              <a:defRPr sz="2400"/>
            </a:lvl3pPr>
            <a:lvl4pPr algn="l" lvl="3">
              <a:lnSpc>
                <a:spcPct val="100000"/>
              </a:lnSpc>
              <a:spcBef>
                <a:spcPct val="0"/>
              </a:spcBef>
              <a:spcAft>
                <a:spcPct val="0"/>
              </a:spcAft>
              <a:buSzPts val="2400"/>
              <a:buNone/>
              <a:defRPr sz="2400"/>
            </a:lvl4pPr>
            <a:lvl5pPr algn="l" lvl="4">
              <a:lnSpc>
                <a:spcPct val="100000"/>
              </a:lnSpc>
              <a:spcBef>
                <a:spcPct val="0"/>
              </a:spcBef>
              <a:spcAft>
                <a:spcPct val="0"/>
              </a:spcAft>
              <a:buSzPts val="2400"/>
              <a:buNone/>
              <a:defRPr sz="2400"/>
            </a:lvl5pPr>
            <a:lvl6pPr algn="l" lvl="5">
              <a:lnSpc>
                <a:spcPct val="100000"/>
              </a:lnSpc>
              <a:spcBef>
                <a:spcPct val="0"/>
              </a:spcBef>
              <a:spcAft>
                <a:spcPct val="0"/>
              </a:spcAft>
              <a:buSzPts val="2400"/>
              <a:buNone/>
              <a:defRPr sz="2400"/>
            </a:lvl6pPr>
            <a:lvl7pPr algn="l" lvl="6">
              <a:lnSpc>
                <a:spcPct val="100000"/>
              </a:lnSpc>
              <a:spcBef>
                <a:spcPct val="0"/>
              </a:spcBef>
              <a:spcAft>
                <a:spcPct val="0"/>
              </a:spcAft>
              <a:buSzPts val="2400"/>
              <a:buNone/>
              <a:defRPr sz="2400"/>
            </a:lvl7pPr>
            <a:lvl8pPr algn="l" lvl="7">
              <a:lnSpc>
                <a:spcPct val="100000"/>
              </a:lnSpc>
              <a:spcBef>
                <a:spcPct val="0"/>
              </a:spcBef>
              <a:spcAft>
                <a:spcPct val="0"/>
              </a:spcAft>
              <a:buSzPts val="2400"/>
              <a:buNone/>
              <a:defRPr sz="2400"/>
            </a:lvl8pPr>
            <a:lvl9pPr algn="l" lvl="8">
              <a:lnSpc>
                <a:spcPct val="100000"/>
              </a:lnSpc>
              <a:spcBef>
                <a:spcPct val="0"/>
              </a:spcBef>
              <a:spcAft>
                <a:spcPct val="0"/>
              </a:spcAft>
              <a:buSzPts val="2400"/>
              <a:buNone/>
              <a:defRPr sz="2400"/>
            </a:lvl9pPr>
          </a:lstStyle>
          <a:p>
            <a:endParaRPr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2" name=""/>
        <p:cNvGrpSpPr/>
        <p:nvPr/>
      </p:nvGrpSpPr>
      <p:grpSpPr>
        <a:xfrm>
          <a:off x="0" y="0"/>
          <a:ext cx="0" cy="0"/>
          <a:chOff x="0" y="0"/>
          <a:chExt cx="0" cy="0"/>
        </a:xfrm>
      </p:grpSpPr>
      <p:sp>
        <p:nvSpPr>
          <p:cNvPr id="1048723"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0"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24"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5"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6"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7"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28"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29"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ct val="0"/>
              </a:spcBef>
              <a:spcAft>
                <a:spcPct val="0"/>
              </a:spcAft>
              <a:buSzPts val="4800"/>
              <a:buNone/>
              <a:defRPr sz="4800"/>
            </a:lvl1pPr>
            <a:lvl2pPr algn="l" lvl="1">
              <a:lnSpc>
                <a:spcPct val="100000"/>
              </a:lnSpc>
              <a:spcBef>
                <a:spcPct val="0"/>
              </a:spcBef>
              <a:spcAft>
                <a:spcPct val="0"/>
              </a:spcAft>
              <a:buSzPts val="4800"/>
              <a:buNone/>
              <a:defRPr sz="4800"/>
            </a:lvl2pPr>
            <a:lvl3pPr algn="l" lvl="2">
              <a:lnSpc>
                <a:spcPct val="100000"/>
              </a:lnSpc>
              <a:spcBef>
                <a:spcPct val="0"/>
              </a:spcBef>
              <a:spcAft>
                <a:spcPct val="0"/>
              </a:spcAft>
              <a:buSzPts val="4800"/>
              <a:buNone/>
              <a:defRPr sz="4800"/>
            </a:lvl3pPr>
            <a:lvl4pPr algn="l" lvl="3">
              <a:lnSpc>
                <a:spcPct val="100000"/>
              </a:lnSpc>
              <a:spcBef>
                <a:spcPct val="0"/>
              </a:spcBef>
              <a:spcAft>
                <a:spcPct val="0"/>
              </a:spcAft>
              <a:buSzPts val="4800"/>
              <a:buNone/>
              <a:defRPr sz="4800"/>
            </a:lvl4pPr>
            <a:lvl5pPr algn="l" lvl="4">
              <a:lnSpc>
                <a:spcPct val="100000"/>
              </a:lnSpc>
              <a:spcBef>
                <a:spcPct val="0"/>
              </a:spcBef>
              <a:spcAft>
                <a:spcPct val="0"/>
              </a:spcAft>
              <a:buSzPts val="4800"/>
              <a:buNone/>
              <a:defRPr sz="4800"/>
            </a:lvl5pPr>
            <a:lvl6pPr algn="l" lvl="5">
              <a:lnSpc>
                <a:spcPct val="100000"/>
              </a:lnSpc>
              <a:spcBef>
                <a:spcPct val="0"/>
              </a:spcBef>
              <a:spcAft>
                <a:spcPct val="0"/>
              </a:spcAft>
              <a:buSzPts val="4800"/>
              <a:buNone/>
              <a:defRPr sz="4800"/>
            </a:lvl6pPr>
            <a:lvl7pPr algn="l" lvl="6">
              <a:lnSpc>
                <a:spcPct val="100000"/>
              </a:lnSpc>
              <a:spcBef>
                <a:spcPct val="0"/>
              </a:spcBef>
              <a:spcAft>
                <a:spcPct val="0"/>
              </a:spcAft>
              <a:buSzPts val="4800"/>
              <a:buNone/>
              <a:defRPr sz="4800"/>
            </a:lvl7pPr>
            <a:lvl8pPr algn="l" lvl="7">
              <a:lnSpc>
                <a:spcPct val="100000"/>
              </a:lnSpc>
              <a:spcBef>
                <a:spcPct val="0"/>
              </a:spcBef>
              <a:spcAft>
                <a:spcPct val="0"/>
              </a:spcAft>
              <a:buSzPts val="4800"/>
              <a:buNone/>
              <a:defRPr sz="4800"/>
            </a:lvl8pPr>
            <a:lvl9pPr algn="l" lvl="8">
              <a:lnSpc>
                <a:spcPct val="100000"/>
              </a:lnSpc>
              <a:spcBef>
                <a:spcPct val="0"/>
              </a:spcBef>
              <a:spcAft>
                <a:spcPct val="0"/>
              </a:spcAft>
              <a:buSzPts val="4800"/>
              <a:buNone/>
              <a:defRPr sz="4800"/>
            </a:lvl9pPr>
          </a:lstStyle>
          <a:p>
            <a:endParaRPr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79" name=""/>
        <p:cNvGrpSpPr/>
        <p:nvPr/>
      </p:nvGrpSpPr>
      <p:grpSpPr>
        <a:xfrm>
          <a:off x="0" y="0"/>
          <a:ext cx="0" cy="0"/>
          <a:chOff x="0" y="0"/>
          <a:chExt cx="0" cy="0"/>
        </a:xfrm>
      </p:grpSpPr>
      <p:sp>
        <p:nvSpPr>
          <p:cNvPr id="1048695"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77"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96"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7"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8"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99"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00"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01" name="Google Shape;36;p32"/>
          <p:cNvSpPr/>
          <p:nvPr>
            <p:custDataLst>
              <p:tags r:id="rId2"/>
            </p:custDataLst>
          </p:nvPr>
        </p:nvSpPr>
        <p:spPr>
          <a:xfrm>
            <a:off x="4572000" y="0"/>
            <a:ext cx="4572000" cy="5143500"/>
          </a:xfrm>
          <a:prstGeom prst="rect"/>
          <a:solidFill>
            <a:srgbClr val="EEEEEE"/>
          </a:solidFill>
          <a:ln>
            <a:noFill/>
          </a:ln>
        </p:spPr>
        <p:txBody>
          <a:bodyPr anchor="ctr" bIns="91425" lIns="91425" rIns="91425" tIns="91425"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buNone/>
            </a:pPr>
            <a:endParaRPr altLang="en-US" lang="en-US"/>
          </a:p>
        </p:txBody>
      </p:sp>
      <p:sp>
        <p:nvSpPr>
          <p:cNvPr id="1048702" name="Google Shape;40;p32"/>
          <p:cNvSpPr txBox="1">
            <a:spLocks noGrp="1"/>
          </p:cNvSpPr>
          <p:nvPr>
            <p:ph type="sldNum" idx="4"/>
            <p:custDataLst>
              <p:tags r:id="rId3"/>
            </p:custDataLst>
          </p:nvPr>
        </p:nvSpPr>
        <p:spPr>
          <a:xfrm>
            <a:off x="8472488" y="4662487"/>
            <a:ext cx="549275" cy="393700"/>
          </a:xfrm>
          <a:prstGeom prst="rect"/>
          <a:noFill/>
          <a:ln>
            <a:noFill/>
          </a:ln>
        </p:spPr>
        <p:txBody>
          <a:bodyPr anchor="ctr" bIns="91425" lIns="91425" rIns="91425" tIns="91425"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r" lvl="0">
              <a:buNone/>
            </a:pPr>
            <a:fld id="{566ABCEB-ACFC-4714-9973-3DA970169C29}" type="slidenum">
              <a:rPr altLang="en-US" sz="1000" lang="ru-RU">
                <a:solidFill>
                  <a:srgbClr val="595959"/>
                </a:solidFill>
              </a:rPr>
              <a:pPr algn="r" lvl="0">
                <a:buNone/>
              </a:pPr>
              <a:t>‹#›</a:t>
            </a:fld>
            <a:endParaRPr altLang="en-US" sz="1000" lang="ru-RU">
              <a:solidFill>
                <a:srgbClr val="595959"/>
              </a:solidFill>
            </a:endParaRPr>
          </a:p>
        </p:txBody>
      </p:sp>
      <p:sp>
        <p:nvSpPr>
          <p:cNvPr id="1048703"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ct val="0"/>
              </a:spcBef>
              <a:spcAft>
                <a:spcPct val="0"/>
              </a:spcAft>
              <a:buSzPts val="1800"/>
              <a:buChar char="●"/>
            </a:lvl1pPr>
            <a:lvl2pPr algn="l" indent="-317492" lvl="1" marL="914378">
              <a:lnSpc>
                <a:spcPct val="115000"/>
              </a:lnSpc>
              <a:spcBef>
                <a:spcPts val="1600"/>
              </a:spcBef>
              <a:spcAft>
                <a:spcPct val="0"/>
              </a:spcAft>
              <a:buSzPts val="1400"/>
              <a:buChar char="○"/>
            </a:lvl2pPr>
            <a:lvl3pPr algn="l" indent="-317492" lvl="2" marL="1371566">
              <a:lnSpc>
                <a:spcPct val="115000"/>
              </a:lnSpc>
              <a:spcBef>
                <a:spcPts val="1600"/>
              </a:spcBef>
              <a:spcAft>
                <a:spcPct val="0"/>
              </a:spcAft>
              <a:buSzPts val="1400"/>
              <a:buChar char="■"/>
            </a:lvl3pPr>
            <a:lvl4pPr algn="l" indent="-317492" lvl="3" marL="1828754">
              <a:lnSpc>
                <a:spcPct val="115000"/>
              </a:lnSpc>
              <a:spcBef>
                <a:spcPts val="1600"/>
              </a:spcBef>
              <a:spcAft>
                <a:spcPct val="0"/>
              </a:spcAft>
              <a:buSzPts val="1400"/>
              <a:buChar char="●"/>
            </a:lvl4pPr>
            <a:lvl5pPr algn="l" indent="-317492" lvl="4" marL="2285943">
              <a:lnSpc>
                <a:spcPct val="115000"/>
              </a:lnSpc>
              <a:spcBef>
                <a:spcPts val="1600"/>
              </a:spcBef>
              <a:spcAft>
                <a:spcPct val="0"/>
              </a:spcAft>
              <a:buSzPts val="1400"/>
              <a:buChar char="○"/>
            </a:lvl5pPr>
            <a:lvl6pPr algn="l" indent="-317492" lvl="5" marL="2743132">
              <a:lnSpc>
                <a:spcPct val="115000"/>
              </a:lnSpc>
              <a:spcBef>
                <a:spcPts val="1600"/>
              </a:spcBef>
              <a:spcAft>
                <a:spcPct val="0"/>
              </a:spcAft>
              <a:buSzPts val="1400"/>
              <a:buChar char="■"/>
            </a:lvl6pPr>
            <a:lvl7pPr algn="l" indent="-317492" lvl="6" marL="3200320">
              <a:lnSpc>
                <a:spcPct val="115000"/>
              </a:lnSpc>
              <a:spcBef>
                <a:spcPts val="1600"/>
              </a:spcBef>
              <a:spcAft>
                <a:spcPct val="0"/>
              </a:spcAft>
              <a:buSzPts val="1400"/>
              <a:buChar char="●"/>
            </a:lvl7pPr>
            <a:lvl8pPr algn="l" indent="-317492" lvl="7" marL="3657509">
              <a:lnSpc>
                <a:spcPct val="115000"/>
              </a:lnSpc>
              <a:spcBef>
                <a:spcPts val="1600"/>
              </a:spcBef>
              <a:spcAft>
                <a:spcPct val="0"/>
              </a:spcAft>
              <a:buSzPts val="1400"/>
              <a:buChar char="○"/>
            </a:lvl8pPr>
            <a:lvl9pPr algn="l" indent="-317492" lvl="8" marL="4114697">
              <a:lnSpc>
                <a:spcPct val="115000"/>
              </a:lnSpc>
              <a:spcBef>
                <a:spcPts val="1600"/>
              </a:spcBef>
              <a:spcAft>
                <a:spcPts val="1600"/>
              </a:spcAft>
              <a:buSzPts val="1400"/>
              <a:buChar char="■"/>
            </a:lvl9pPr>
          </a:lstStyle>
          <a:p>
            <a:endParaRPr noProof="0"/>
          </a:p>
        </p:txBody>
      </p:sp>
      <p:sp>
        <p:nvSpPr>
          <p:cNvPr id="1048704"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ct val="0"/>
              </a:spcBef>
              <a:spcAft>
                <a:spcPct val="0"/>
              </a:spcAft>
              <a:buSzPts val="2100"/>
              <a:buNone/>
              <a:defRPr sz="2100"/>
            </a:lvl1pPr>
            <a:lvl2pPr algn="ctr" lvl="1">
              <a:lnSpc>
                <a:spcPct val="100000"/>
              </a:lnSpc>
              <a:spcBef>
                <a:spcPct val="0"/>
              </a:spcBef>
              <a:spcAft>
                <a:spcPct val="0"/>
              </a:spcAft>
              <a:buSzPts val="2100"/>
              <a:buNone/>
              <a:defRPr sz="2100"/>
            </a:lvl2pPr>
            <a:lvl3pPr algn="ctr" lvl="2">
              <a:lnSpc>
                <a:spcPct val="100000"/>
              </a:lnSpc>
              <a:spcBef>
                <a:spcPct val="0"/>
              </a:spcBef>
              <a:spcAft>
                <a:spcPct val="0"/>
              </a:spcAft>
              <a:buSzPts val="2100"/>
              <a:buNone/>
              <a:defRPr sz="2100"/>
            </a:lvl3pPr>
            <a:lvl4pPr algn="ctr" lvl="3">
              <a:lnSpc>
                <a:spcPct val="100000"/>
              </a:lnSpc>
              <a:spcBef>
                <a:spcPct val="0"/>
              </a:spcBef>
              <a:spcAft>
                <a:spcPct val="0"/>
              </a:spcAft>
              <a:buSzPts val="2100"/>
              <a:buNone/>
              <a:defRPr sz="2100"/>
            </a:lvl4pPr>
            <a:lvl5pPr algn="ctr" lvl="4">
              <a:lnSpc>
                <a:spcPct val="100000"/>
              </a:lnSpc>
              <a:spcBef>
                <a:spcPct val="0"/>
              </a:spcBef>
              <a:spcAft>
                <a:spcPct val="0"/>
              </a:spcAft>
              <a:buSzPts val="2100"/>
              <a:buNone/>
              <a:defRPr sz="2100"/>
            </a:lvl5pPr>
            <a:lvl6pPr algn="ctr" lvl="5">
              <a:lnSpc>
                <a:spcPct val="100000"/>
              </a:lnSpc>
              <a:spcBef>
                <a:spcPct val="0"/>
              </a:spcBef>
              <a:spcAft>
                <a:spcPct val="0"/>
              </a:spcAft>
              <a:buSzPts val="2100"/>
              <a:buNone/>
              <a:defRPr sz="2100"/>
            </a:lvl6pPr>
            <a:lvl7pPr algn="ctr" lvl="6">
              <a:lnSpc>
                <a:spcPct val="100000"/>
              </a:lnSpc>
              <a:spcBef>
                <a:spcPct val="0"/>
              </a:spcBef>
              <a:spcAft>
                <a:spcPct val="0"/>
              </a:spcAft>
              <a:buSzPts val="2100"/>
              <a:buNone/>
              <a:defRPr sz="2100"/>
            </a:lvl7pPr>
            <a:lvl8pPr algn="ctr" lvl="7">
              <a:lnSpc>
                <a:spcPct val="100000"/>
              </a:lnSpc>
              <a:spcBef>
                <a:spcPct val="0"/>
              </a:spcBef>
              <a:spcAft>
                <a:spcPct val="0"/>
              </a:spcAft>
              <a:buSzPts val="2100"/>
              <a:buNone/>
              <a:defRPr sz="2100"/>
            </a:lvl8pPr>
            <a:lvl9pPr algn="ctr" lvl="8">
              <a:lnSpc>
                <a:spcPct val="100000"/>
              </a:lnSpc>
              <a:spcBef>
                <a:spcPct val="0"/>
              </a:spcBef>
              <a:spcAft>
                <a:spcPct val="0"/>
              </a:spcAft>
              <a:buSzPts val="2100"/>
              <a:buNone/>
              <a:defRPr sz="2100"/>
            </a:lvl9pPr>
          </a:lstStyle>
          <a:p>
            <a:endParaRPr noProof="0"/>
          </a:p>
        </p:txBody>
      </p:sp>
      <p:sp>
        <p:nvSpPr>
          <p:cNvPr id="1048705"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ct val="0"/>
              </a:spcBef>
              <a:spcAft>
                <a:spcPct val="0"/>
              </a:spcAft>
              <a:buSzPts val="4200"/>
              <a:buNone/>
              <a:defRPr sz="4200"/>
            </a:lvl1pPr>
            <a:lvl2pPr algn="ctr" lvl="1">
              <a:lnSpc>
                <a:spcPct val="100000"/>
              </a:lnSpc>
              <a:spcBef>
                <a:spcPct val="0"/>
              </a:spcBef>
              <a:spcAft>
                <a:spcPct val="0"/>
              </a:spcAft>
              <a:buSzPts val="4200"/>
              <a:buNone/>
              <a:defRPr sz="4200"/>
            </a:lvl2pPr>
            <a:lvl3pPr algn="ctr" lvl="2">
              <a:lnSpc>
                <a:spcPct val="100000"/>
              </a:lnSpc>
              <a:spcBef>
                <a:spcPct val="0"/>
              </a:spcBef>
              <a:spcAft>
                <a:spcPct val="0"/>
              </a:spcAft>
              <a:buSzPts val="4200"/>
              <a:buNone/>
              <a:defRPr sz="4200"/>
            </a:lvl3pPr>
            <a:lvl4pPr algn="ctr" lvl="3">
              <a:lnSpc>
                <a:spcPct val="100000"/>
              </a:lnSpc>
              <a:spcBef>
                <a:spcPct val="0"/>
              </a:spcBef>
              <a:spcAft>
                <a:spcPct val="0"/>
              </a:spcAft>
              <a:buSzPts val="4200"/>
              <a:buNone/>
              <a:defRPr sz="4200"/>
            </a:lvl4pPr>
            <a:lvl5pPr algn="ctr" lvl="4">
              <a:lnSpc>
                <a:spcPct val="100000"/>
              </a:lnSpc>
              <a:spcBef>
                <a:spcPct val="0"/>
              </a:spcBef>
              <a:spcAft>
                <a:spcPct val="0"/>
              </a:spcAft>
              <a:buSzPts val="4200"/>
              <a:buNone/>
              <a:defRPr sz="4200"/>
            </a:lvl5pPr>
            <a:lvl6pPr algn="ctr" lvl="5">
              <a:lnSpc>
                <a:spcPct val="100000"/>
              </a:lnSpc>
              <a:spcBef>
                <a:spcPct val="0"/>
              </a:spcBef>
              <a:spcAft>
                <a:spcPct val="0"/>
              </a:spcAft>
              <a:buSzPts val="4200"/>
              <a:buNone/>
              <a:defRPr sz="4200"/>
            </a:lvl6pPr>
            <a:lvl7pPr algn="ctr" lvl="6">
              <a:lnSpc>
                <a:spcPct val="100000"/>
              </a:lnSpc>
              <a:spcBef>
                <a:spcPct val="0"/>
              </a:spcBef>
              <a:spcAft>
                <a:spcPct val="0"/>
              </a:spcAft>
              <a:buSzPts val="4200"/>
              <a:buNone/>
              <a:defRPr sz="4200"/>
            </a:lvl7pPr>
            <a:lvl8pPr algn="ctr" lvl="7">
              <a:lnSpc>
                <a:spcPct val="100000"/>
              </a:lnSpc>
              <a:spcBef>
                <a:spcPct val="0"/>
              </a:spcBef>
              <a:spcAft>
                <a:spcPct val="0"/>
              </a:spcAft>
              <a:buSzPts val="4200"/>
              <a:buNone/>
              <a:defRPr sz="4200"/>
            </a:lvl8pPr>
            <a:lvl9pPr algn="ctr" lvl="8">
              <a:lnSpc>
                <a:spcPct val="100000"/>
              </a:lnSpc>
              <a:spcBef>
                <a:spcPct val="0"/>
              </a:spcBef>
              <a:spcAft>
                <a:spcPct val="0"/>
              </a:spcAft>
              <a:buSzPts val="4200"/>
              <a:buNone/>
              <a:defRPr sz="4200"/>
            </a:lvl9pPr>
          </a:lstStyle>
          <a:p>
            <a:endParaRPr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3" name=""/>
        <p:cNvGrpSpPr/>
        <p:nvPr/>
      </p:nvGrpSpPr>
      <p:grpSpPr>
        <a:xfrm>
          <a:off x="0" y="0"/>
          <a:ext cx="0" cy="0"/>
          <a:chOff x="0" y="0"/>
          <a:chExt cx="0" cy="0"/>
        </a:xfrm>
      </p:grpSpPr>
      <p:sp>
        <p:nvSpPr>
          <p:cNvPr id="1048730"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1"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31"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2"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3"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4"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5"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736"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ct val="0"/>
              </a:spcBef>
              <a:spcAft>
                <a:spcPct val="0"/>
              </a:spcAft>
              <a:buSzPts val="1800"/>
              <a:buNone/>
            </a:lvl1pPr>
          </a:lstStyle>
          <a:p>
            <a:endParaRPr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84" name=""/>
        <p:cNvGrpSpPr/>
        <p:nvPr/>
      </p:nvGrpSpPr>
      <p:grpSpPr>
        <a:xfrm>
          <a:off x="0" y="0"/>
          <a:ext cx="0" cy="0"/>
          <a:chOff x="0" y="0"/>
          <a:chExt cx="0" cy="0"/>
        </a:xfrm>
      </p:grpSpPr>
      <p:sp>
        <p:nvSpPr>
          <p:cNvPr id="1048737"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82"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738"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39"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0"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1"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742"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63" name=""/>
        <p:cNvGrpSpPr/>
        <p:nvPr/>
      </p:nvGrpSpPr>
      <p:grpSpPr>
        <a:xfrm>
          <a:off x="0" y="0"/>
          <a:ext cx="0" cy="0"/>
          <a:chOff x="0" y="0"/>
          <a:chExt cx="0" cy="0"/>
        </a:xfrm>
      </p:grpSpPr>
      <p:sp>
        <p:nvSpPr>
          <p:cNvPr id="1048661"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67" name="Google Shape;110;p4" descr="A close up of a sign  Description automatically generated"/>
          <p:cNvPicPr>
            <a:picLocks/>
          </p:cNvPicPr>
          <p:nvPr/>
        </p:nvPicPr>
        <p:blipFill>
          <a:blip xmlns:r="http://schemas.openxmlformats.org/officeDocument/2006/relationships" r:embed="rId1"/>
          <a:srcRect/>
          <a:stretch>
            <a:fillRect/>
          </a:stretch>
        </p:blipFill>
        <p:spPr>
          <a:xfrm>
            <a:off x="7799387" y="88900"/>
            <a:ext cx="1233487" cy="412750"/>
          </a:xfrm>
          <a:prstGeom prst="rect"/>
          <a:noFill/>
          <a:ln>
            <a:noFill/>
          </a:ln>
        </p:spPr>
      </p:pic>
      <p:sp>
        <p:nvSpPr>
          <p:cNvPr id="1048662"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3"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4"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5"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666"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
        <p:nvSpPr>
          <p:cNvPr id="1048667" name="PlaceHolder 2"/>
          <p:cNvSpPr>
            <a:spLocks noGrp="1"/>
          </p:cNvSpPr>
          <p:nvPr>
            <p:ph type="subTitle" idx="1"/>
          </p:nvPr>
        </p:nvSpPr>
        <p:spPr>
          <a:xfrm>
            <a:off x="457110" y="1203390"/>
            <a:ext cx="8229330" cy="2982960"/>
          </a:xfrm>
          <a:prstGeom prst="rect"/>
        </p:spPr>
        <p:txBody>
          <a:bodyPr anchor="ctr" bIns="0" lIns="0" rIns="0" tIns="0">
            <a:noAutofit/>
          </a:bodyPr>
          <a:p>
            <a:endParaRPr lang="en-US" noProof="0"/>
          </a:p>
        </p:txBody>
      </p:sp>
      <p:sp>
        <p:nvSpPr>
          <p:cNvPr id="1048668" name="PlaceHolder 1"/>
          <p:cNvSpPr>
            <a:spLocks noGrp="1"/>
          </p:cNvSpPr>
          <p:nvPr>
            <p:ph type="title"/>
          </p:nvPr>
        </p:nvSpPr>
        <p:spPr>
          <a:xfrm>
            <a:off x="628560" y="273780"/>
            <a:ext cx="7886430" cy="993870"/>
          </a:xfrm>
          <a:prstGeom prst="rect"/>
        </p:spPr>
        <p:txBody>
          <a:bodyPr anchor="ctr" bIns="0" lIns="0" rIns="0" tIns="0">
            <a:noAutofit/>
          </a:bodyPr>
          <a:p>
            <a:endParaRPr lang="en-US" noProof="0"/>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2" name=""/>
        <p:cNvGrpSpPr/>
        <p:nvPr/>
      </p:nvGrpSpPr>
      <p:grpSpPr>
        <a:xfrm>
          <a:off x="0" y="0"/>
          <a:ext cx="0" cy="0"/>
          <a:chOff x="0" y="0"/>
          <a:chExt cx="0" cy="0"/>
        </a:xfrm>
      </p:grpSpPr>
      <p:sp>
        <p:nvSpPr>
          <p:cNvPr id="1048576" name="Rectangle 7"/>
          <p:cNvSpPr/>
          <p:nvPr/>
        </p:nvSpPr>
        <p:spPr>
          <a:xfrm>
            <a:off x="7283450" y="63500"/>
            <a:ext cx="1109662" cy="584200"/>
          </a:xfrm>
          <a:prstGeom prst="rect"/>
          <a:solidFill>
            <a:srgbClr val="FFFFFF"/>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US"/>
          </a:p>
        </p:txBody>
      </p:sp>
      <p:pic>
        <p:nvPicPr>
          <p:cNvPr id="2097152" name="Google Shape;110;p4" descr="A close up of a sign  Description automatically generated"/>
          <p:cNvPicPr>
            <a:picLocks/>
          </p:cNvPicPr>
          <p:nvPr/>
        </p:nvPicPr>
        <p:blipFill>
          <a:blip xmlns:r="http://schemas.openxmlformats.org/officeDocument/2006/relationships" r:embed="rId12"/>
          <a:srcRect/>
          <a:stretch>
            <a:fillRect/>
          </a:stretch>
        </p:blipFill>
        <p:spPr>
          <a:xfrm>
            <a:off x="7799387" y="88900"/>
            <a:ext cx="1233487" cy="412750"/>
          </a:xfrm>
          <a:prstGeom prst="rect"/>
          <a:noFill/>
          <a:ln>
            <a:noFill/>
          </a:ln>
        </p:spPr>
      </p:pic>
      <p:sp>
        <p:nvSpPr>
          <p:cNvPr id="1048577" name="Rectangle 1"/>
          <p:cNvSpPr/>
          <p:nvPr/>
        </p:nvSpPr>
        <p:spPr>
          <a:xfrm>
            <a:off x="7594600" y="82550"/>
            <a:ext cx="165100" cy="412750"/>
          </a:xfrm>
          <a:prstGeom prst="rect"/>
          <a:solidFill>
            <a:srgbClr val="841910"/>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78" name="Rectangle 2"/>
          <p:cNvSpPr/>
          <p:nvPr/>
        </p:nvSpPr>
        <p:spPr>
          <a:xfrm>
            <a:off x="7440612" y="82550"/>
            <a:ext cx="103187" cy="4127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79" name="Rectangle 4"/>
          <p:cNvSpPr/>
          <p:nvPr/>
        </p:nvSpPr>
        <p:spPr>
          <a:xfrm>
            <a:off x="0" y="5086350"/>
            <a:ext cx="9144000" cy="69850"/>
          </a:xfrm>
          <a:prstGeom prst="rect"/>
          <a:solidFill>
            <a:srgbClr val="213264"/>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0" name="Rectangle 5"/>
          <p:cNvSpPr/>
          <p:nvPr/>
        </p:nvSpPr>
        <p:spPr>
          <a:xfrm>
            <a:off x="0" y="88900"/>
            <a:ext cx="7283450" cy="406400"/>
          </a:xfrm>
          <a:prstGeom prst="rect"/>
          <a:solidFill>
            <a:srgbClr val="213264"/>
          </a:solidFill>
          <a:ln w="25400" cap="flat" cmpd="sng">
            <a:solidFill>
              <a:srgbClr val="213264">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algn="ctr" lvl="0"/>
            <a:endParaRPr altLang="en-US" lang="en-IN"/>
          </a:p>
        </p:txBody>
      </p:sp>
      <p:sp>
        <p:nvSpPr>
          <p:cNvPr id="1048581" name="TextBox 6"/>
          <p:cNvSpPr/>
          <p:nvPr/>
        </p:nvSpPr>
        <p:spPr>
          <a:xfrm>
            <a:off x="92075" y="106362"/>
            <a:ext cx="3954462" cy="36988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FontTx/>
              <a:buNone/>
              <a:defRPr baseline="0" b="0" sz="1800" i="0" u="none">
                <a:solidFill>
                  <a:schemeClr val="dk1"/>
                </a:solidFill>
                <a:latin typeface="Arial" charset="0"/>
                <a:sym typeface="Arial" charset="0"/>
              </a:defRPr>
            </a:lvl1pPr>
            <a:lvl2pPr algn="l" eaLnBrk="0" fontAlgn="base" hangingPunct="0" indent="0" latinLnBrk="0" marL="457200" rtl="0">
              <a:lnSpc>
                <a:spcPct val="100000"/>
              </a:lnSpc>
              <a:spcBef>
                <a:spcPct val="0"/>
              </a:spcBef>
              <a:spcAft>
                <a:spcPct val="0"/>
              </a:spcAft>
              <a:buFontTx/>
              <a:buNone/>
              <a:defRPr baseline="0" b="0" sz="1800" i="0" u="none">
                <a:solidFill>
                  <a:schemeClr val="dk1"/>
                </a:solidFill>
                <a:latin typeface="Arial" charset="0"/>
                <a:sym typeface="Arial" charset="0"/>
              </a:defRPr>
            </a:lvl2pPr>
            <a:lvl3pPr algn="l" eaLnBrk="0" fontAlgn="base" hangingPunct="0" indent="0" latinLnBrk="0" marL="914400" rtl="0">
              <a:lnSpc>
                <a:spcPct val="100000"/>
              </a:lnSpc>
              <a:spcBef>
                <a:spcPct val="0"/>
              </a:spcBef>
              <a:spcAft>
                <a:spcPct val="0"/>
              </a:spcAft>
              <a:buFontTx/>
              <a:buNone/>
              <a:defRPr baseline="0" b="0" sz="1800" i="0" u="none">
                <a:solidFill>
                  <a:schemeClr val="dk1"/>
                </a:solidFill>
                <a:latin typeface="Arial" charset="0"/>
                <a:sym typeface="Arial" charset="0"/>
              </a:defRPr>
            </a:lvl3pPr>
            <a:lvl4pPr algn="l" eaLnBrk="0" fontAlgn="base" hangingPunct="0" indent="0" latinLnBrk="0" marL="1371600" rtl="0">
              <a:lnSpc>
                <a:spcPct val="100000"/>
              </a:lnSpc>
              <a:spcBef>
                <a:spcPct val="0"/>
              </a:spcBef>
              <a:spcAft>
                <a:spcPct val="0"/>
              </a:spcAft>
              <a:buFontTx/>
              <a:buNone/>
              <a:defRPr baseline="0" b="0" sz="1800" i="0" u="none">
                <a:solidFill>
                  <a:schemeClr val="dk1"/>
                </a:solidFill>
                <a:latin typeface="Arial" charset="0"/>
                <a:sym typeface="Arial" charset="0"/>
              </a:defRPr>
            </a:lvl4pPr>
            <a:lvl5pPr algn="l" eaLnBrk="0" fontAlgn="base" hangingPunct="0" indent="0" latinLnBrk="0" marL="1828800" rtl="0">
              <a:lnSpc>
                <a:spcPct val="100000"/>
              </a:lnSpc>
              <a:spcBef>
                <a:spcPct val="0"/>
              </a:spcBef>
              <a:spcAft>
                <a:spcPct val="0"/>
              </a:spcAft>
              <a:buFontTx/>
              <a:buNone/>
              <a:defRPr baseline="0" b="0" sz="1800" i="0" u="none">
                <a:solidFill>
                  <a:schemeClr val="dk1"/>
                </a:solidFill>
                <a:latin typeface="Arial" charset="0"/>
                <a:sym typeface="Arial" charset="0"/>
              </a:defRPr>
            </a:lvl5pPr>
          </a:lstStyle>
          <a:p>
            <a:pPr lvl="0"/>
            <a:r>
              <a:rPr altLang="en-US" sz="1800" lang="en-US">
                <a:solidFill>
                  <a:schemeClr val="lt1"/>
                </a:solidFill>
              </a:rPr>
              <a:t>Next Gen Employability Program</a:t>
            </a:r>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1" sldNum="0"/>
  <p:txStyles>
    <p:titleStyle>
      <a:lvl1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1pPr>
      <a:lvl2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2pPr>
      <a:lvl3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3pPr>
      <a:lvl4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4pPr>
      <a:lvl5pPr algn="l" eaLnBrk="0" fontAlgn="base" hangingPunct="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5pPr>
      <a:lvl6pPr algn="l" eaLnBrk="0" fontAlgn="base" hangingPunct="0" marL="4572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6pPr>
      <a:lvl7pPr algn="l" eaLnBrk="0" fontAlgn="base" hangingPunct="0" marL="9144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7pPr>
      <a:lvl8pPr algn="l" eaLnBrk="0" fontAlgn="base" hangingPunct="0" marL="13716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8pPr>
      <a:lvl9pPr algn="l" eaLnBrk="0" fontAlgn="base" hangingPunct="0" marL="1828800" rtl="0">
        <a:spcBef>
          <a:spcPct val="0"/>
        </a:spcBef>
        <a:spcAft>
          <a:spcPct val="0"/>
        </a:spcAft>
        <a:buClr>
          <a:srgbClr val="000000"/>
        </a:buClr>
        <a:buFont typeface="Arial" charset="0"/>
        <a:defRPr sz="1400">
          <a:solidFill>
            <a:srgbClr val="000000"/>
          </a:solidFill>
          <a:latin typeface="Arial" charset="0"/>
          <a:cs typeface="Arial" charset="0"/>
          <a:sym typeface="Arial" charset="0"/>
        </a:defRPr>
      </a:lvl9pPr>
    </p:titleStyle>
    <p:bodyStyle>
      <a:lvl1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1pPr>
      <a:lvl2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2pPr>
      <a:lvl3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3pPr>
      <a:lvl4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4pPr>
      <a:lvl5pPr algn="l" eaLnBrk="0" fontAlgn="base" hangingPunct="0" indent="-342900" marL="3429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5pPr>
      <a:lvl6pPr algn="l" eaLnBrk="0" fontAlgn="base" hangingPunct="0" indent="-342900" marL="8001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6pPr>
      <a:lvl7pPr algn="l" eaLnBrk="0" fontAlgn="base" hangingPunct="0" indent="-342900" marL="12573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7pPr>
      <a:lvl8pPr algn="l" eaLnBrk="0" fontAlgn="base" hangingPunct="0" indent="-342900" marL="17145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8pPr>
      <a:lvl9pPr algn="l" eaLnBrk="0" fontAlgn="base" hangingPunct="0" indent="-342900" marL="2171700" rtl="0">
        <a:spcBef>
          <a:spcPct val="0"/>
        </a:spcBef>
        <a:spcAft>
          <a:spcPct val="0"/>
        </a:spcAft>
        <a:buClr>
          <a:srgbClr val="000000"/>
        </a:buClr>
        <a:buFont typeface="Arial" charset="0"/>
        <a:buChar char="•"/>
        <a:defRPr sz="1400">
          <a:solidFill>
            <a:srgbClr val="000000"/>
          </a:solidFill>
          <a:latin typeface="Arial" charset="0"/>
          <a:cs typeface="Arial" charset="0"/>
          <a:sym typeface="Arial" charset="0"/>
        </a:defRPr>
      </a:lvl9pPr>
    </p:bodyStyle>
    <p:otherStyle>
      <a:defPPr>
        <a:defRPr lang="en-US"/>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image" Target="../media/image2.png"/><Relationship Id="rId4" Type="http://schemas.openxmlformats.org/officeDocument/2006/relationships/tags" Target="../tags/tag7.xml"/><Relationship Id="rId5" Type="http://schemas.openxmlformats.org/officeDocument/2006/relationships/tags" Target="../tags/tag8.xml"/><Relationship Id="rId6" Type="http://schemas.openxmlformats.org/officeDocument/2006/relationships/tags" Target="../tags/tag9.xml"/><Relationship Id="rId7" Type="http://schemas.openxmlformats.org/officeDocument/2006/relationships/tags" Target="../tags/tag10.xml"/><Relationship Id="rId8" Type="http://schemas.openxmlformats.org/officeDocument/2006/relationships/tags" Target="../tags/tag11.xml"/><Relationship Id="rId9" Type="http://schemas.openxmlformats.org/officeDocument/2006/relationships/tags" Target="../tags/tag12.xml"/><Relationship Id="rId10" Type="http://schemas.openxmlformats.org/officeDocument/2006/relationships/tags" Target="../tags/tag13.xml"/><Relationship Id="rId11" Type="http://schemas.openxmlformats.org/officeDocument/2006/relationships/tags" Target="../tags/tag14.xml"/><Relationship Id="rId12" Type="http://schemas.openxmlformats.org/officeDocument/2006/relationships/tags" Target="../tags/tag15.xml"/><Relationship Id="rId13" Type="http://schemas.openxmlformats.org/officeDocument/2006/relationships/tags" Target="../tags/tag16.xml"/><Relationship Id="rId14" Type="http://schemas.openxmlformats.org/officeDocument/2006/relationships/tags" Target="../tags/tag17.xml"/><Relationship Id="rId15" Type="http://schemas.openxmlformats.org/officeDocument/2006/relationships/tags" Target="../tags/tag18.xml"/><Relationship Id="rId16" Type="http://schemas.openxmlformats.org/officeDocument/2006/relationships/image" Target="../media/image3.png"/><Relationship Id="rId17" Type="http://schemas.openxmlformats.org/officeDocument/2006/relationships/tags" Target="../tags/tag19.xml"/><Relationship Id="rId18" Type="http://schemas.openxmlformats.org/officeDocument/2006/relationships/image" Target="../media/image4.png"/><Relationship Id="rId19" Type="http://schemas.openxmlformats.org/officeDocument/2006/relationships/tags" Target="../tags/tag20.xml"/><Relationship Id="rId20" Type="http://schemas.openxmlformats.org/officeDocument/2006/relationships/image" Target="../media/image5.png"/><Relationship Id="rId21" Type="http://schemas.openxmlformats.org/officeDocument/2006/relationships/slideLayout" Target="../slideLayouts/slideLayout10.xml"/><Relationship Id="rId2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tags" Target="../tags/tag78.xml"/><Relationship Id="rId3"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image" Target="../media/image13.png"/><Relationship Id="rId3"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image" Target="../media/image14.png"/><Relationship Id="rId3"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image" Target="../media/image15.png"/><Relationship Id="rId3"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image" Target="../media/image16.png"/><Relationship Id="rId3"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image" Target="../media/image17.png"/><Relationship Id="rId3"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tags" Target="../tags/tag8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image" Target="../media/image20.png"/><Relationship Id="rId3"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tags" Target="../tags/tag88.xml"/><Relationship Id="rId3"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tags" Target="../tags/tag90.xml"/><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image" Target="../media/image6.jpeg"/><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tags" Target="../tags/tag33.xml"/><Relationship Id="rId3" Type="http://schemas.openxmlformats.org/officeDocument/2006/relationships/tags" Target="../tags/tag34.xml"/><Relationship Id="rId4" Type="http://schemas.openxmlformats.org/officeDocument/2006/relationships/tags" Target="../tags/tag35.xml"/><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tags" Target="../tags/tag39.xml"/><Relationship Id="rId3" Type="http://schemas.openxmlformats.org/officeDocument/2006/relationships/tags" Target="../tags/tag40.xml"/><Relationship Id="rId4" Type="http://schemas.openxmlformats.org/officeDocument/2006/relationships/tags" Target="../tags/tag41.xml"/><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tags" Target="../tags/tag51.xml"/><Relationship Id="rId3" Type="http://schemas.openxmlformats.org/officeDocument/2006/relationships/tags" Target="../tags/tag52.xml"/><Relationship Id="rId4" Type="http://schemas.openxmlformats.org/officeDocument/2006/relationships/tags" Target="../tags/tag53.xml"/><Relationship Id="rId5" Type="http://schemas.openxmlformats.org/officeDocument/2006/relationships/tags" Target="../tags/tag54.xml"/><Relationship Id="rId6" Type="http://schemas.openxmlformats.org/officeDocument/2006/relationships/slideLayout" Target="../slideLayouts/slideLayout1.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tags" Target="../tags/tag58.xml"/><Relationship Id="rId3" Type="http://schemas.openxmlformats.org/officeDocument/2006/relationships/tags" Target="../tags/tag59.xml"/><Relationship Id="rId4" Type="http://schemas.openxmlformats.org/officeDocument/2006/relationships/tags" Target="../tags/tag60.xml"/><Relationship Id="rId5"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tags" Target="../tags/tag62.xml"/><Relationship Id="rId3" Type="http://schemas.openxmlformats.org/officeDocument/2006/relationships/tags" Target="../tags/tag63.xml"/><Relationship Id="rId4" Type="http://schemas.openxmlformats.org/officeDocument/2006/relationships/image" Target="../media/image7.emf"/><Relationship Id="rId5" Type="http://schemas.openxmlformats.org/officeDocument/2006/relationships/tags" Target="../tags/tag64.xml"/><Relationship Id="rId6" Type="http://schemas.openxmlformats.org/officeDocument/2006/relationships/image" Target="../media/image8.png"/><Relationship Id="rId7" Type="http://schemas.openxmlformats.org/officeDocument/2006/relationships/tags" Target="../tags/tag65.xml"/><Relationship Id="rId8" Type="http://schemas.openxmlformats.org/officeDocument/2006/relationships/image" Target="../media/image9.png"/><Relationship Id="rId9" Type="http://schemas.openxmlformats.org/officeDocument/2006/relationships/tags" Target="../tags/tag66.xml"/><Relationship Id="rId10" Type="http://schemas.openxmlformats.org/officeDocument/2006/relationships/tags" Target="../tags/tag67.xml"/><Relationship Id="rId11" Type="http://schemas.openxmlformats.org/officeDocument/2006/relationships/tags" Target="../tags/tag68.xml"/><Relationship Id="rId12" Type="http://schemas.openxmlformats.org/officeDocument/2006/relationships/tags" Target="../tags/tag69.xml"/><Relationship Id="rId13" Type="http://schemas.openxmlformats.org/officeDocument/2006/relationships/slideLayout" Target="../slideLayouts/slideLayout1.xml"/><Relationship Id="rId1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tags" Target="../tags/tag73.xml"/><Relationship Id="rId3" Type="http://schemas.openxmlformats.org/officeDocument/2006/relationships/tags" Target="../tags/tag74.xm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sp>
        <p:nvSpPr>
          <p:cNvPr id="1048590" name="Rectangle 20"/>
          <p:cNvSpPr/>
          <p:nvPr>
            <p:custDataLst>
              <p:tags r:id="rId1"/>
            </p:custDataLst>
          </p:nvPr>
        </p:nvSpPr>
        <p:spPr>
          <a:xfrm>
            <a:off x="0" y="0"/>
            <a:ext cx="9144000" cy="5143500"/>
          </a:xfrm>
          <a:prstGeom prst="rect"/>
          <a:solidFill>
            <a:srgbClr val="DFDDFB"/>
          </a:solidFill>
          <a:ln>
            <a:noFill/>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pic>
        <p:nvPicPr>
          <p:cNvPr id="2097154" name="Picture 26" descr="A white circle in the sky  Description automatically generated"/>
          <p:cNvPicPr>
            <a:picLocks/>
          </p:cNvPicPr>
          <p:nvPr>
            <p:custDataLst>
              <p:tags r:id="rId2"/>
            </p:custDataLst>
          </p:nvPr>
        </p:nvPicPr>
        <p:blipFill>
          <a:blip xmlns:r="http://schemas.openxmlformats.org/officeDocument/2006/relationships" r:embed="rId3"/>
          <a:srcRect t="5927" r="745" b="10205"/>
          <a:stretch>
            <a:fillRect/>
          </a:stretch>
        </p:blipFill>
        <p:spPr>
          <a:xfrm>
            <a:off x="12700" y="0"/>
            <a:ext cx="9131300" cy="5143500"/>
          </a:xfrm>
          <a:prstGeom prst="rect"/>
          <a:noFill/>
          <a:ln>
            <a:noFill/>
          </a:ln>
        </p:spPr>
      </p:pic>
      <p:sp>
        <p:nvSpPr>
          <p:cNvPr id="1048591" name="Rectangle 21"/>
          <p:cNvSpPr/>
          <p:nvPr>
            <p:custDataLst>
              <p:tags r:id="rId4"/>
            </p:custDataLst>
          </p:nvPr>
        </p:nvSpPr>
        <p:spPr>
          <a:xfrm>
            <a:off x="1865312" y="730250"/>
            <a:ext cx="6300787" cy="3967162"/>
          </a:xfrm>
          <a:prstGeom prst="rect"/>
          <a:solidFill>
            <a:srgbClr val="213163"/>
          </a:solidFill>
          <a:ln w="25400" cap="flat" cmpd="sng">
            <a:solidFill>
              <a:srgbClr val="213163">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2" name="Rectangle 22"/>
          <p:cNvSpPr/>
          <p:nvPr>
            <p:custDataLst>
              <p:tags r:id="rId5"/>
            </p:custDataLst>
          </p:nvPr>
        </p:nvSpPr>
        <p:spPr>
          <a:xfrm>
            <a:off x="989012" y="1031875"/>
            <a:ext cx="6985000" cy="3451225"/>
          </a:xfrm>
          <a:prstGeom prst="rect"/>
          <a:solidFill>
            <a:srgbClr val="FFFFFF"/>
          </a:solidFill>
          <a:ln w="25400" cap="flat" cmpd="sng">
            <a:solidFill>
              <a:srgbClr val="FFFFFF">
                <a:alpha val="100000"/>
              </a:srgbClr>
            </a:solidFill>
            <a:prstDash val="solid"/>
            <a:round/>
          </a:ln>
          <a:effectLst>
            <a:outerShdw algn="ctr" sx="105000" sy="105000">
              <a:srgbClr val="000000">
                <a:alpha val="39999"/>
              </a:srgbClr>
            </a:outerShdw>
          </a:effectLst>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3" name="Rectangle 5"/>
          <p:cNvSpPr/>
          <p:nvPr>
            <p:custDataLst>
              <p:tags r:id="rId6"/>
            </p:custDataLst>
          </p:nvPr>
        </p:nvSpPr>
        <p:spPr>
          <a:xfrm>
            <a:off x="2490787" y="2787650"/>
            <a:ext cx="50800" cy="447675"/>
          </a:xfrm>
          <a:prstGeom prst="rect"/>
          <a:solidFill>
            <a:srgbClr val="FFE600"/>
          </a:solidFill>
          <a:ln w="25400" cap="flat" cmpd="sng">
            <a:solidFill>
              <a:srgbClr val="FFE600">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594" name="TextBox 1"/>
          <p:cNvSpPr/>
          <p:nvPr>
            <p:custDataLst>
              <p:tags r:id="rId7"/>
            </p:custDataLst>
          </p:nvPr>
        </p:nvSpPr>
        <p:spPr>
          <a:xfrm>
            <a:off x="2028825" y="2247900"/>
            <a:ext cx="5026025" cy="40005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b="1" sz="2000" lang="en-US">
                <a:solidFill>
                  <a:srgbClr val="161D23"/>
                </a:solidFill>
              </a:rPr>
              <a:t>NEXT GEN EMPLOYABILITY PROGRAM</a:t>
            </a:r>
          </a:p>
        </p:txBody>
      </p:sp>
      <p:sp>
        <p:nvSpPr>
          <p:cNvPr id="1048595" name="TextBox 6"/>
          <p:cNvSpPr/>
          <p:nvPr>
            <p:custDataLst>
              <p:tags r:id="rId8"/>
            </p:custDataLst>
          </p:nvPr>
        </p:nvSpPr>
        <p:spPr>
          <a:xfrm>
            <a:off x="2541587" y="2795587"/>
            <a:ext cx="4019550" cy="40005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2000" lang="en-US">
                <a:solidFill>
                  <a:srgbClr val="161D23"/>
                </a:solidFill>
              </a:rPr>
              <a:t>Creating a future-ready workforce</a:t>
            </a:r>
          </a:p>
        </p:txBody>
      </p:sp>
      <p:sp>
        <p:nvSpPr>
          <p:cNvPr id="1048596" name="Google Shape;70;p13"/>
          <p:cNvSpPr/>
          <p:nvPr>
            <p:custDataLst>
              <p:tags r:id="rId9"/>
            </p:custDataLst>
          </p:nvPr>
        </p:nvSpPr>
        <p:spPr>
          <a:xfrm>
            <a:off x="1003300" y="3643312"/>
            <a:ext cx="1457325" cy="276225"/>
          </a:xfrm>
          <a:prstGeom prst="rect"/>
          <a:noFill/>
          <a:ln>
            <a:noFill/>
          </a:ln>
        </p:spPr>
        <p:txBody>
          <a:bodyPr anchor="t" bIns="45700" lIns="91425" rIns="91425" tIns="45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1200" lang="en-US">
                <a:solidFill>
                  <a:schemeClr val="dk1"/>
                </a:solidFill>
              </a:rPr>
              <a:t>Team Members</a:t>
            </a:r>
          </a:p>
        </p:txBody>
      </p:sp>
      <p:sp>
        <p:nvSpPr>
          <p:cNvPr id="1048597" name="TextBox 13"/>
          <p:cNvSpPr/>
          <p:nvPr>
            <p:custDataLst>
              <p:tags r:id="rId10"/>
            </p:custDataLst>
          </p:nvPr>
        </p:nvSpPr>
        <p:spPr>
          <a:xfrm>
            <a:off x="1095374" y="3956050"/>
            <a:ext cx="2355851" cy="456535"/>
          </a:xfrm>
          <a:prstGeom prst="rect"/>
          <a:noFill/>
          <a:ln>
            <a:noFill/>
          </a:ln>
        </p:spPr>
        <p:txBody>
          <a:bodyPr anchor="t" bIns="45720" lIns="91440" rIns="91440" tIns="45720" vert="horz" wrap="square">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spcAft>
                <a:spcPts val="200"/>
              </a:spcAft>
            </a:pPr>
            <a:r>
              <a:rPr altLang="en-US" dirty="0" sz="1100" lang="en-US">
                <a:solidFill>
                  <a:schemeClr val="dk1"/>
                </a:solidFill>
              </a:rPr>
              <a:t>Student Name : </a:t>
            </a:r>
            <a:r>
              <a:rPr altLang="en-GB" dirty="0" sz="1100" lang="en-US">
                <a:solidFill>
                  <a:schemeClr val="dk1"/>
                </a:solidFill>
              </a:rPr>
              <a:t>M</a:t>
            </a:r>
            <a:r>
              <a:rPr altLang="en-GB" dirty="0" sz="1100" lang="en-US">
                <a:solidFill>
                  <a:schemeClr val="dk1"/>
                </a:solidFill>
              </a:rPr>
              <a:t>o</a:t>
            </a:r>
            <a:r>
              <a:rPr altLang="en-GB" dirty="0" sz="1100" lang="en-US">
                <a:solidFill>
                  <a:schemeClr val="dk1"/>
                </a:solidFill>
              </a:rPr>
              <a:t>h</a:t>
            </a:r>
            <a:r>
              <a:rPr altLang="en-GB" dirty="0" sz="1100" lang="en-US">
                <a:solidFill>
                  <a:schemeClr val="dk1"/>
                </a:solidFill>
              </a:rPr>
              <a:t>a</a:t>
            </a:r>
            <a:r>
              <a:rPr altLang="en-GB" dirty="0" sz="1100" lang="en-US">
                <a:solidFill>
                  <a:schemeClr val="dk1"/>
                </a:solidFill>
              </a:rPr>
              <a:t>n</a:t>
            </a:r>
            <a:r>
              <a:rPr altLang="en-GB" dirty="0" sz="1100" lang="en-US">
                <a:solidFill>
                  <a:schemeClr val="dk1"/>
                </a:solidFill>
              </a:rPr>
              <a:t>.</a:t>
            </a:r>
            <a:r>
              <a:rPr altLang="en-GB" dirty="0" sz="1100" lang="en-US">
                <a:solidFill>
                  <a:schemeClr val="dk1"/>
                </a:solidFill>
              </a:rPr>
              <a:t>V</a:t>
            </a:r>
            <a:endParaRPr altLang="en-US" dirty="0" lang="zh-CN"/>
          </a:p>
          <a:p>
            <a:pPr lvl="0">
              <a:spcAft>
                <a:spcPts val="200"/>
              </a:spcAft>
            </a:pPr>
            <a:r>
              <a:rPr altLang="en-US" dirty="0" sz="1100" lang="en-US">
                <a:solidFill>
                  <a:schemeClr val="dk1"/>
                </a:solidFill>
              </a:rPr>
              <a:t>Student ID : au51</a:t>
            </a:r>
            <a:r>
              <a:rPr altLang="en-GB" dirty="0" sz="1100" lang="en-US">
                <a:solidFill>
                  <a:schemeClr val="dk1"/>
                </a:solidFill>
              </a:rPr>
              <a:t>35212430</a:t>
            </a:r>
            <a:r>
              <a:rPr altLang="en-GB" dirty="0" sz="1100" lang="en-US">
                <a:solidFill>
                  <a:schemeClr val="dk1"/>
                </a:solidFill>
              </a:rPr>
              <a:t>1</a:t>
            </a:r>
            <a:r>
              <a:rPr altLang="en-GB" dirty="0" sz="1100" lang="en-US">
                <a:solidFill>
                  <a:schemeClr val="dk1"/>
                </a:solidFill>
              </a:rPr>
              <a:t>4</a:t>
            </a:r>
            <a:endParaRPr altLang="en-US" dirty="0" lang="zh-CN"/>
          </a:p>
        </p:txBody>
      </p:sp>
      <p:cxnSp>
        <p:nvCxnSpPr>
          <p:cNvPr id="3145728" name="Straight Connector 14"/>
          <p:cNvCxnSpPr>
            <a:cxnSpLocks/>
          </p:cNvCxnSpPr>
          <p:nvPr>
            <p:custDataLst>
              <p:tags r:id="rId11"/>
            </p:custDataLst>
          </p:nvPr>
        </p:nvCxnSpPr>
        <p:spPr>
          <a:xfrm>
            <a:off x="1100137" y="3919537"/>
            <a:ext cx="1985962" cy="0"/>
          </a:xfrm>
          <a:prstGeom prst="line"/>
          <a:noFill/>
          <a:ln w="3175" cap="flat" cmpd="sng">
            <a:solidFill>
              <a:srgbClr val="000000">
                <a:alpha val="100000"/>
              </a:srgbClr>
            </a:solidFill>
            <a:prstDash val="lgDashDotDot"/>
            <a:round/>
          </a:ln>
        </p:spPr>
      </p:cxnSp>
      <p:sp>
        <p:nvSpPr>
          <p:cNvPr id="1048598" name="Google Shape;70;p13"/>
          <p:cNvSpPr/>
          <p:nvPr>
            <p:custDataLst>
              <p:tags r:id="rId12"/>
            </p:custDataLst>
          </p:nvPr>
        </p:nvSpPr>
        <p:spPr>
          <a:xfrm>
            <a:off x="5595937" y="3627437"/>
            <a:ext cx="1457325" cy="276225"/>
          </a:xfrm>
          <a:prstGeom prst="rect"/>
          <a:noFill/>
          <a:ln>
            <a:noFill/>
          </a:ln>
        </p:spPr>
        <p:txBody>
          <a:bodyPr anchor="t" bIns="45700" lIns="91425" rIns="91425" tIns="45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r>
              <a:rPr altLang="en-US" sz="1200" lang="en-US">
                <a:solidFill>
                  <a:schemeClr val="dk1"/>
                </a:solidFill>
              </a:rPr>
              <a:t>College Name</a:t>
            </a:r>
          </a:p>
        </p:txBody>
      </p:sp>
      <p:cxnSp>
        <p:nvCxnSpPr>
          <p:cNvPr id="3145729" name="Straight Connector 19"/>
          <p:cNvCxnSpPr>
            <a:cxnSpLocks/>
          </p:cNvCxnSpPr>
          <p:nvPr>
            <p:custDataLst>
              <p:tags r:id="rId13"/>
            </p:custDataLst>
          </p:nvPr>
        </p:nvCxnSpPr>
        <p:spPr>
          <a:xfrm>
            <a:off x="5692775" y="3919537"/>
            <a:ext cx="1360487" cy="0"/>
          </a:xfrm>
          <a:prstGeom prst="line"/>
          <a:noFill/>
          <a:ln w="3175" cap="flat" cmpd="sng">
            <a:solidFill>
              <a:srgbClr val="000000">
                <a:alpha val="100000"/>
              </a:srgbClr>
            </a:solidFill>
            <a:prstDash val="lgDashDotDot"/>
            <a:round/>
          </a:ln>
        </p:spPr>
      </p:cxnSp>
      <p:sp>
        <p:nvSpPr>
          <p:cNvPr id="1048599" name="TextBox 23"/>
          <p:cNvSpPr/>
          <p:nvPr>
            <p:custDataLst>
              <p:tags r:id="rId14"/>
            </p:custDataLst>
          </p:nvPr>
        </p:nvSpPr>
        <p:spPr>
          <a:xfrm>
            <a:off x="5692775" y="3956050"/>
            <a:ext cx="2095500" cy="6000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spcAft>
                <a:spcPts val="200"/>
              </a:spcAft>
            </a:pPr>
            <a:r>
              <a:rPr altLang="en-US" sz="1100" lang="en-US">
                <a:solidFill>
                  <a:schemeClr val="dk1"/>
                </a:solidFill>
              </a:rPr>
              <a:t>Annai Mira College of Engineering and Technology ,Ranipet.</a:t>
            </a:r>
          </a:p>
        </p:txBody>
      </p:sp>
      <p:pic>
        <p:nvPicPr>
          <p:cNvPr id="2097155" name="Picture 2"/>
          <p:cNvPicPr>
            <a:picLocks/>
          </p:cNvPicPr>
          <p:nvPr>
            <p:custDataLst>
              <p:tags r:id="rId15"/>
            </p:custDataLst>
          </p:nvPr>
        </p:nvPicPr>
        <p:blipFill>
          <a:blip xmlns:r="http://schemas.openxmlformats.org/officeDocument/2006/relationships" r:embed="rId16"/>
          <a:srcRect/>
          <a:stretch>
            <a:fillRect/>
          </a:stretch>
        </p:blipFill>
        <p:spPr>
          <a:xfrm>
            <a:off x="1835150" y="1249362"/>
            <a:ext cx="1146175" cy="666750"/>
          </a:xfrm>
          <a:prstGeom prst="rect"/>
          <a:noFill/>
          <a:ln>
            <a:noFill/>
          </a:ln>
        </p:spPr>
      </p:pic>
      <p:pic>
        <p:nvPicPr>
          <p:cNvPr id="2097156" name="Picture 5" descr="A logo with people and map  Description automatically generated"/>
          <p:cNvPicPr>
            <a:picLocks/>
          </p:cNvPicPr>
          <p:nvPr>
            <p:custDataLst>
              <p:tags r:id="rId17"/>
            </p:custDataLst>
          </p:nvPr>
        </p:nvPicPr>
        <p:blipFill>
          <a:blip xmlns:r="http://schemas.openxmlformats.org/officeDocument/2006/relationships" r:embed="rId18"/>
          <a:srcRect/>
          <a:stretch>
            <a:fillRect/>
          </a:stretch>
        </p:blipFill>
        <p:spPr>
          <a:xfrm>
            <a:off x="6461125" y="1211262"/>
            <a:ext cx="668337" cy="666750"/>
          </a:xfrm>
          <a:prstGeom prst="rect"/>
          <a:noFill/>
          <a:ln>
            <a:noFill/>
          </a:ln>
        </p:spPr>
      </p:pic>
      <p:pic>
        <p:nvPicPr>
          <p:cNvPr id="2097157" name="Picture 9" descr="A close up of a logo  Description automatically generated"/>
          <p:cNvPicPr>
            <a:picLocks/>
          </p:cNvPicPr>
          <p:nvPr>
            <p:custDataLst>
              <p:tags r:id="rId19"/>
            </p:custDataLst>
          </p:nvPr>
        </p:nvPicPr>
        <p:blipFill>
          <a:blip xmlns:r="http://schemas.openxmlformats.org/officeDocument/2006/relationships" r:embed="rId20"/>
          <a:srcRect/>
          <a:stretch>
            <a:fillRect/>
          </a:stretch>
        </p:blipFill>
        <p:spPr>
          <a:xfrm>
            <a:off x="3927475" y="1285875"/>
            <a:ext cx="1587500" cy="515937"/>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2" name=""/>
        <p:cNvGrpSpPr/>
        <p:nvPr/>
      </p:nvGrpSpPr>
      <p:grpSpPr>
        <a:xfrm>
          <a:off x="0" y="0"/>
          <a:ext cx="0" cy="0"/>
          <a:chOff x="0" y="0"/>
          <a:chExt cx="0" cy="0"/>
        </a:xfrm>
      </p:grpSpPr>
      <p:sp>
        <p:nvSpPr>
          <p:cNvPr id="1048659" name="Title 1"/>
          <p:cNvSpPr>
            <a:spLocks noGrp="1"/>
          </p:cNvSpPr>
          <p:nvPr>
            <p:ph type="title" idx="4294967295"/>
            <p:custDataLst>
              <p:tags r:id="rId1"/>
            </p:custDataLst>
          </p:nvPr>
        </p:nvSpPr>
        <p:spPr>
          <a:xfrm>
            <a:off x="-146292" y="612774"/>
            <a:ext cx="8832850" cy="452437"/>
          </a:xfrm>
          <a:prstGeom prst="rect"/>
          <a:noFill/>
          <a:ln>
            <a:noFill/>
          </a:ln>
        </p:spPr>
        <p:txBody>
          <a:bodyPr anchor="b"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buNone/>
            </a:pPr>
            <a:r>
              <a:rPr altLang="en-US" sz="2400" lang="en-US"/>
              <a:t>Homepage</a:t>
            </a:r>
          </a:p>
        </p:txBody>
      </p:sp>
      <p:sp>
        <p:nvSpPr>
          <p:cNvPr id="1048660" name="Text Placeholder 2"/>
          <p:cNvSpPr>
            <a:spLocks noGrp="1"/>
          </p:cNvSpPr>
          <p:nvPr>
            <p:ph type="body" idx="4294967295"/>
            <p:custDataLst>
              <p:tags r:id="rId2"/>
            </p:custDataLst>
          </p:nvPr>
        </p:nvSpPr>
        <p:spPr>
          <a:xfrm>
            <a:off x="311150" y="1389062"/>
            <a:ext cx="8696325" cy="3179762"/>
          </a:xfrm>
          <a:prstGeom prst="rect"/>
          <a:noFill/>
          <a:ln>
            <a:noFill/>
          </a:ln>
        </p:spPr>
        <p:txBody>
          <a:bodyPr anchor="t" bIns="91425" lIns="91425" rIns="91425" tIns="91425" vert="horz"/>
          <a:lstStyle>
            <a:lvl1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1pPr>
            <a:lvl2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2pPr>
            <a:lvl3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3pPr>
            <a:lvl4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4pPr>
            <a:lvl5pPr algn="l" eaLnBrk="0" fontAlgn="base" hangingPunct="0" indent="-342900" latinLnBrk="0" marL="342900" rtl="0">
              <a:lnSpc>
                <a:spcPct val="100000"/>
              </a:lnSpc>
              <a:spcBef>
                <a:spcPct val="0"/>
              </a:spcBef>
              <a:spcAft>
                <a:spcPct val="0"/>
              </a:spcAft>
              <a:buClr>
                <a:srgbClr val="000000"/>
              </a:buClr>
              <a:buSzPct val="100000"/>
              <a:buFont typeface="Arial" charset="0"/>
              <a:buChar char="•"/>
              <a:defRPr baseline="0" b="0" sz="1400" i="0" u="none">
                <a:solidFill>
                  <a:srgbClr val="000000"/>
                </a:solidFill>
                <a:latin typeface="Arial" charset="0"/>
                <a:ea typeface="Arial" charset="0"/>
                <a:sym typeface="Arial" charset="0"/>
              </a:defRPr>
            </a:lvl5pPr>
          </a:lstStyle>
          <a:p>
            <a:pPr indent="0" lvl="0" marL="150812">
              <a:lnSpc>
                <a:spcPct val="115000"/>
              </a:lnSpc>
              <a:buNone/>
            </a:pPr>
            <a:r>
              <a:rPr altLang="en-US" sz="1200" lang="en-US"/>
              <a:t> </a:t>
            </a:r>
          </a:p>
        </p:txBody>
      </p:sp>
      <p:pic>
        <p:nvPicPr>
          <p:cNvPr id="2097166" name="Picture 2" descr="A bus on the road  Description automatically generated"/>
          <p:cNvPicPr>
            <a:picLocks noChangeAspect="1"/>
          </p:cNvPicPr>
          <p:nvPr/>
        </p:nvPicPr>
        <p:blipFill>
          <a:blip xmlns:r="http://schemas.openxmlformats.org/officeDocument/2006/relationships" r:embed="rId3" cstate="print"/>
          <a:stretch>
            <a:fillRect/>
          </a:stretch>
        </p:blipFill>
        <p:spPr>
          <a:xfrm>
            <a:off x="914400" y="1044573"/>
            <a:ext cx="7315200" cy="386874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69" name="Title 1"/>
          <p:cNvSpPr>
            <a:spLocks noGrp="1"/>
          </p:cNvSpPr>
          <p:nvPr>
            <p:ph type="title" idx="6"/>
            <p:custDataLst>
              <p:tags r:id="rId1"/>
            </p:custDataLst>
          </p:nvPr>
        </p:nvSpPr>
        <p:spPr>
          <a:xfrm>
            <a:off x="628650" y="601662"/>
            <a:ext cx="7886700" cy="666750"/>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Login </a:t>
            </a:r>
          </a:p>
        </p:txBody>
      </p:sp>
      <p:pic>
        <p:nvPicPr>
          <p:cNvPr id="2097168"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047750"/>
            <a:ext cx="7315200" cy="381000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5" name=""/>
        <p:cNvGrpSpPr/>
        <p:nvPr/>
      </p:nvGrpSpPr>
      <p:grpSpPr>
        <a:xfrm>
          <a:off x="0" y="0"/>
          <a:ext cx="0" cy="0"/>
          <a:chOff x="0" y="0"/>
          <a:chExt cx="0" cy="0"/>
        </a:xfrm>
      </p:grpSpPr>
      <p:sp>
        <p:nvSpPr>
          <p:cNvPr id="1048670" name="Title 1"/>
          <p:cNvSpPr>
            <a:spLocks noGrp="1"/>
          </p:cNvSpPr>
          <p:nvPr>
            <p:ph type="title" idx="6"/>
            <p:custDataLst>
              <p:tags r:id="rId1"/>
            </p:custDataLst>
          </p:nvPr>
        </p:nvSpPr>
        <p:spPr>
          <a:xfrm>
            <a:off x="628649" y="-163584"/>
            <a:ext cx="7886700" cy="2131370"/>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dirty="0" lang="en-US"/>
              <a:t>New user/Registration</a:t>
            </a:r>
          </a:p>
        </p:txBody>
      </p:sp>
      <p:pic>
        <p:nvPicPr>
          <p:cNvPr id="2097169"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71" name="Title 1"/>
          <p:cNvSpPr>
            <a:spLocks noGrp="1"/>
          </p:cNvSpPr>
          <p:nvPr>
            <p:ph type="title" idx="6"/>
            <p:custDataLst>
              <p:tags r:id="rId1"/>
            </p:custDataLst>
          </p:nvPr>
        </p:nvSpPr>
        <p:spPr>
          <a:xfrm>
            <a:off x="628650" y="273050"/>
            <a:ext cx="7886700" cy="993775"/>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solidFill>
                  <a:srgbClr val="213264"/>
                </a:solidFill>
                <a:latin typeface="Arial Black" pitchFamily="34" charset="0"/>
              </a:rPr>
              <a:t>Register successfully:</a:t>
            </a:r>
          </a:p>
        </p:txBody>
      </p:sp>
      <p:pic>
        <p:nvPicPr>
          <p:cNvPr id="2097170"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70300"/>
          </a:xfrm>
          <a:prstGeom prst="rec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67" name=""/>
        <p:cNvGrpSpPr/>
        <p:nvPr/>
      </p:nvGrpSpPr>
      <p:grpSpPr>
        <a:xfrm>
          <a:off x="0" y="0"/>
          <a:ext cx="0" cy="0"/>
          <a:chOff x="0" y="0"/>
          <a:chExt cx="0" cy="0"/>
        </a:xfrm>
      </p:grpSpPr>
      <p:sp>
        <p:nvSpPr>
          <p:cNvPr id="1048672" name="Title 1"/>
          <p:cNvSpPr>
            <a:spLocks noGrp="1"/>
          </p:cNvSpPr>
          <p:nvPr>
            <p:ph type="title" idx="6"/>
            <p:custDataLst>
              <p:tags r:id="rId1"/>
            </p:custDataLst>
          </p:nvPr>
        </p:nvSpPr>
        <p:spPr>
          <a:xfrm>
            <a:off x="628650" y="642937"/>
            <a:ext cx="7886700" cy="6238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Find bus.</a:t>
            </a:r>
          </a:p>
        </p:txBody>
      </p:sp>
      <p:pic>
        <p:nvPicPr>
          <p:cNvPr id="2097171"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68" name=""/>
        <p:cNvGrpSpPr/>
        <p:nvPr/>
      </p:nvGrpSpPr>
      <p:grpSpPr>
        <a:xfrm>
          <a:off x="0" y="0"/>
          <a:ext cx="0" cy="0"/>
          <a:chOff x="0" y="0"/>
          <a:chExt cx="0" cy="0"/>
        </a:xfrm>
      </p:grpSpPr>
      <p:sp>
        <p:nvSpPr>
          <p:cNvPr id="1048673" name="Title 1"/>
          <p:cNvSpPr>
            <a:spLocks noGrp="1"/>
          </p:cNvSpPr>
          <p:nvPr>
            <p:ph type="title" idx="6"/>
            <p:custDataLst>
              <p:tags r:id="rId1"/>
            </p:custDataLst>
          </p:nvPr>
        </p:nvSpPr>
        <p:spPr>
          <a:xfrm>
            <a:off x="628650" y="617537"/>
            <a:ext cx="7886700" cy="6492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algn="ctr" lvl="0"/>
            <a:r>
              <a:rPr altLang="en-US" b="1" lang="en-US"/>
              <a:t>Choose bus.</a:t>
            </a:r>
          </a:p>
        </p:txBody>
      </p:sp>
      <p:pic>
        <p:nvPicPr>
          <p:cNvPr id="2097172" name="Picture 2" descr="A screenshot of a computer  Description automatically generated"/>
          <p:cNvPicPr>
            <a:picLocks noChangeAspect="1"/>
          </p:cNvPicPr>
          <p:nvPr/>
        </p:nvPicPr>
        <p:blipFill>
          <a:blip xmlns:r="http://schemas.openxmlformats.org/officeDocument/2006/relationships" r:embed="rId2" cstate="print"/>
          <a:stretch>
            <a:fillRect/>
          </a:stretch>
        </p:blipFill>
        <p:spPr>
          <a:xfrm>
            <a:off x="914400" y="1200151"/>
            <a:ext cx="7315200" cy="3657600"/>
          </a:xfrm>
          <a:prstGeom prst="rec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69" name=""/>
        <p:cNvGrpSpPr/>
        <p:nvPr/>
      </p:nvGrpSpPr>
      <p:grpSpPr>
        <a:xfrm>
          <a:off x="0" y="0"/>
          <a:ext cx="0" cy="0"/>
          <a:chOff x="0" y="0"/>
          <a:chExt cx="0" cy="0"/>
        </a:xfrm>
      </p:grpSpPr>
      <p:sp>
        <p:nvSpPr>
          <p:cNvPr id="1048674" name="Title 1"/>
          <p:cNvSpPr>
            <a:spLocks noGrp="1"/>
          </p:cNvSpPr>
          <p:nvPr>
            <p:ph type="title" idx="6"/>
            <p:custDataLst>
              <p:tags r:id="rId1"/>
            </p:custDataLst>
          </p:nvPr>
        </p:nvSpPr>
        <p:spPr>
          <a:xfrm>
            <a:off x="628650" y="273050"/>
            <a:ext cx="7886700" cy="993775"/>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lang="en-US">
                <a:solidFill>
                  <a:srgbClr val="213264"/>
                </a:solidFill>
                <a:latin typeface="Arial Black" pitchFamily="34" charset="0"/>
              </a:rPr>
              <a:t>Booking cancel:</a:t>
            </a:r>
          </a:p>
        </p:txBody>
      </p:sp>
      <p:sp>
        <p:nvSpPr>
          <p:cNvPr id="1048675" name="Subtitle 2"/>
          <p:cNvSpPr>
            <a:spLocks noGrp="1"/>
          </p:cNvSpPr>
          <p:nvPr>
            <p:ph type="subTitle" idx="6"/>
            <p:custDataLst>
              <p:tags r:id="rId2"/>
            </p:custDataLst>
          </p:nvPr>
        </p:nvSpPr>
        <p:spPr>
          <a:xfrm>
            <a:off x="628650" y="273050"/>
            <a:ext cx="7886700" cy="993775"/>
          </a:xfrm>
          <a:prstGeom prst="rect"/>
          <a:noFill/>
          <a:ln>
            <a:noFill/>
          </a:ln>
        </p:spPr>
        <p:txBody>
          <a:bodyPr anchor="ctr" bIns="0" lIns="0" rIns="0" tIns="0" vert="horz"/>
          <a:lstStyle>
            <a:lvl1pPr algn="ctr" marL="0">
              <a:buNone/>
              <a:defRPr sz="1400">
                <a:solidFill>
                  <a:srgbClr val="000000"/>
                </a:solidFill>
              </a:defRPr>
            </a:lvl1pPr>
            <a:lvl2pPr algn="ctr" marL="0">
              <a:buNone/>
            </a:lvl2pPr>
            <a:lvl3pPr algn="ctr" marL="0">
              <a:buNone/>
            </a:lvl3pPr>
            <a:lvl4pPr algn="ctr" marL="0">
              <a:buNone/>
            </a:lvl4pPr>
            <a:lvl5pPr algn="ctr" marL="0">
              <a:buNone/>
            </a:lvl5pPr>
          </a:lstStyle>
          <a:p>
            <a:pPr lvl="0">
              <a:buFontTx/>
              <a:buNone/>
            </a:pPr>
            <a:r>
              <a:rPr altLang="en-US" lang="en-US"/>
              <a:t> </a:t>
            </a:r>
          </a:p>
        </p:txBody>
      </p:sp>
      <p:pic>
        <p:nvPicPr>
          <p:cNvPr id="2097173" name="Picture 2"/>
          <p:cNvPicPr>
            <a:picLocks noChangeAspect="1"/>
          </p:cNvPicPr>
          <p:nvPr/>
        </p:nvPicPr>
        <p:blipFill>
          <a:blip xmlns:r="http://schemas.openxmlformats.org/officeDocument/2006/relationships" r:embed="rId3" cstate="print"/>
          <a:stretch>
            <a:fillRect/>
          </a:stretch>
        </p:blipFill>
        <p:spPr>
          <a:xfrm>
            <a:off x="4648200" y="1123949"/>
            <a:ext cx="4419600" cy="3746501"/>
          </a:xfrm>
          <a:prstGeom prst="rect"/>
        </p:spPr>
      </p:pic>
      <p:pic>
        <p:nvPicPr>
          <p:cNvPr id="2097174" name="Picture 4" descr="A screenshot of a computer  Description automatically generated"/>
          <p:cNvPicPr>
            <a:picLocks noChangeAspect="1"/>
          </p:cNvPicPr>
          <p:nvPr/>
        </p:nvPicPr>
        <p:blipFill>
          <a:blip xmlns:r="http://schemas.openxmlformats.org/officeDocument/2006/relationships" r:embed="rId4" cstate="print"/>
          <a:stretch>
            <a:fillRect/>
          </a:stretch>
        </p:blipFill>
        <p:spPr>
          <a:xfrm>
            <a:off x="76200" y="1123949"/>
            <a:ext cx="4419600" cy="3746501"/>
          </a:xfrm>
          <a:prstGeom prst="rec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70" name=""/>
        <p:cNvGrpSpPr/>
        <p:nvPr/>
      </p:nvGrpSpPr>
      <p:grpSpPr>
        <a:xfrm>
          <a:off x="0" y="0"/>
          <a:ext cx="0" cy="0"/>
          <a:chOff x="0" y="0"/>
          <a:chExt cx="0" cy="0"/>
        </a:xfrm>
      </p:grpSpPr>
      <p:sp>
        <p:nvSpPr>
          <p:cNvPr id="1048676" name="Title 1"/>
          <p:cNvSpPr>
            <a:spLocks noGrp="1"/>
          </p:cNvSpPr>
          <p:nvPr>
            <p:ph type="title" idx="6"/>
            <p:custDataLst>
              <p:tags r:id="rId1"/>
            </p:custDataLst>
          </p:nvPr>
        </p:nvSpPr>
        <p:spPr>
          <a:xfrm>
            <a:off x="457200" y="569912"/>
            <a:ext cx="8058150" cy="696912"/>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lang="en-US">
                <a:solidFill>
                  <a:srgbClr val="213264"/>
                </a:solidFill>
                <a:latin typeface="Arial Black" pitchFamily="34" charset="0"/>
              </a:rPr>
              <a:t>Sign out</a:t>
            </a:r>
          </a:p>
        </p:txBody>
      </p:sp>
      <p:pic>
        <p:nvPicPr>
          <p:cNvPr id="2097175" name="Picture 2" descr="A bus on the road  Description automatically generated"/>
          <p:cNvPicPr>
            <a:picLocks noChangeAspect="1"/>
          </p:cNvPicPr>
          <p:nvPr/>
        </p:nvPicPr>
        <p:blipFill>
          <a:blip xmlns:r="http://schemas.openxmlformats.org/officeDocument/2006/relationships" r:embed="rId2" cstate="print"/>
          <a:stretch>
            <a:fillRect/>
          </a:stretch>
        </p:blipFill>
        <p:spPr>
          <a:xfrm>
            <a:off x="914400" y="1266825"/>
            <a:ext cx="7315200" cy="3667126"/>
          </a:xfrm>
          <a:prstGeom prst="rec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71" name=""/>
        <p:cNvGrpSpPr/>
        <p:nvPr/>
      </p:nvGrpSpPr>
      <p:grpSpPr>
        <a:xfrm>
          <a:off x="0" y="0"/>
          <a:ext cx="0" cy="0"/>
          <a:chOff x="0" y="0"/>
          <a:chExt cx="0" cy="0"/>
        </a:xfrm>
      </p:grpSpPr>
      <p:sp>
        <p:nvSpPr>
          <p:cNvPr id="1048677" name="Title 1"/>
          <p:cNvSpPr>
            <a:spLocks noGrp="1"/>
          </p:cNvSpPr>
          <p:nvPr>
            <p:ph type="title" idx="6"/>
            <p:custDataLst>
              <p:tags r:id="rId1"/>
            </p:custDataLst>
          </p:nvPr>
        </p:nvSpPr>
        <p:spPr>
          <a:xfrm>
            <a:off x="214312" y="719137"/>
            <a:ext cx="8421688" cy="547687"/>
          </a:xfrm>
          <a:prstGeom prst="rect"/>
          <a:noFill/>
          <a:ln>
            <a:noFill/>
          </a:ln>
        </p:spPr>
        <p:txBody>
          <a:bodyPr anchor="ctr" bIns="0" lIns="0" rIns="0" tIns="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r>
              <a:rPr altLang="en-US" b="1" sz="1600" lang="en-IN">
                <a:solidFill>
                  <a:srgbClr val="213163"/>
                </a:solidFill>
              </a:rPr>
              <a:t>Future </a:t>
            </a:r>
            <a:r>
              <a:rPr altLang="en-US" b="1" sz="1600" lang="en-US">
                <a:solidFill>
                  <a:srgbClr val="213163"/>
                </a:solidFill>
              </a:rPr>
              <a:t>Enhancements</a:t>
            </a:r>
            <a:r>
              <a:rPr altLang="en-US" b="1" sz="1600" lang="en-US">
                <a:solidFill>
                  <a:srgbClr val="374151"/>
                </a:solidFill>
                <a:ea typeface="Times New Roman" pitchFamily="18" charset="0"/>
              </a:rPr>
              <a:t>:</a:t>
            </a:r>
            <a:br>
              <a:rPr altLang="en-US" lang="en-US">
                <a:solidFill>
                  <a:srgbClr val="374151"/>
                </a:solidFill>
                <a:latin typeface="Söhne"/>
              </a:rPr>
            </a:br>
            <a:endParaRPr altLang="en-US" lang="en-US"/>
          </a:p>
        </p:txBody>
      </p:sp>
      <p:sp>
        <p:nvSpPr>
          <p:cNvPr id="1048678" name="TextBox 2"/>
          <p:cNvSpPr/>
          <p:nvPr>
            <p:custDataLst>
              <p:tags r:id="rId2"/>
            </p:custDataLst>
          </p:nvPr>
        </p:nvSpPr>
        <p:spPr>
          <a:xfrm>
            <a:off x="679450" y="1268412"/>
            <a:ext cx="7885112" cy="31394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Personalized Recommendations: Implement a recommendation engine that suggests events or shows based on users' past booking history, preferences, and behavior. Utilize machine learning algorithms to analyze user data and provide tailored suggestions, enhancing user experience and increasing engagement.</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Interactive Seat Selection : Enhance the seat selection process by incorporating interactive seat maps with real-time availability updates. Allow users to preview the view from their selected seats and easily compare options. Additionally, enable users to reserve adjacent seats for group bookings, improving convenience and customer satisfaction.</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Integrated Social Features: Integrate social media functionalities to enable users to share their booking plans, invite friends, and see who else is attending the same event. Implement social login options to streamline the registration process and facilitate social interactions within the platform. This not only enhances user engagement but also expands the reach of the website through viral marketing.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72" name=""/>
        <p:cNvGrpSpPr/>
        <p:nvPr/>
      </p:nvGrpSpPr>
      <p:grpSpPr>
        <a:xfrm>
          <a:off x="0" y="0"/>
          <a:ext cx="0" cy="0"/>
          <a:chOff x="0" y="0"/>
          <a:chExt cx="0" cy="0"/>
        </a:xfrm>
      </p:grpSpPr>
      <p:sp>
        <p:nvSpPr>
          <p:cNvPr id="1048679"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Conclusion</a:t>
            </a:r>
          </a:p>
        </p:txBody>
      </p:sp>
      <p:cxnSp>
        <p:nvCxnSpPr>
          <p:cNvPr id="3145737"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80"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81" name="TextBox 2"/>
          <p:cNvSpPr txBox="1"/>
          <p:nvPr>
            <p:custDataLst>
              <p:tags r:id="rId4"/>
            </p:custDataLst>
          </p:nvPr>
        </p:nvSpPr>
        <p:spPr>
          <a:xfrm>
            <a:off x="325437" y="1430337"/>
            <a:ext cx="8401050" cy="25298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Indeed, mobile bus ticketing system (MBTS) is the most noteworthy prospects in the worldtransport system to reduce expenditures and increase traveler's accessibility.</a:t>
            </a:r>
          </a:p>
          <a:p>
            <a:pPr indent="-285750" lvl="0" marL="285750"/>
            <a:endParaRPr altLang="en-US" lang="en-US"/>
          </a:p>
          <a:p>
            <a:pPr indent="-285750" lvl="0" marL="285750">
              <a:buFont typeface="Wingdings" pitchFamily="2" charset="2"/>
              <a:buChar char="Ø"/>
            </a:pPr>
            <a:r>
              <a:rPr altLang="en-US" lang="en-US"/>
              <a:t> This project will reduce ticket processing flow, reduce usage of paper and allows greater convinces and flexibility to the traveler in cities and allow travel agent to make alterations to the journey.</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There are other important issues from the use of this technique such as the mobile ticket cannot be lost or stole non the contrary of sending the ticket by mail also there is a probably of sending it to the wrong address.</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MBTS will make customers' lives easier, and can get the service by himself in anytime,anywhere and any devices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a:off x="0" y="0"/>
          <a:ext cx="0" cy="0"/>
          <a:chOff x="0" y="0"/>
          <a:chExt cx="0" cy="0"/>
        </a:xfrm>
      </p:grpSpPr>
      <p:pic>
        <p:nvPicPr>
          <p:cNvPr id="2097159" name="Picture 10" descr="A blue and white rectangle with a white border  Description automatically generated"/>
          <p:cNvPicPr>
            <a:picLocks/>
          </p:cNvPicPr>
          <p:nvPr>
            <p:custDataLst>
              <p:tags r:id="rId1"/>
            </p:custDataLst>
          </p:nvPr>
        </p:nvPicPr>
        <p:blipFill>
          <a:blip xmlns:r="http://schemas.openxmlformats.org/officeDocument/2006/relationships" r:embed="rId2"/>
          <a:srcRect/>
          <a:stretch>
            <a:fillRect/>
          </a:stretch>
        </p:blipFill>
        <p:spPr>
          <a:xfrm>
            <a:off x="0" y="0"/>
            <a:ext cx="9144000" cy="5143500"/>
          </a:xfrm>
          <a:prstGeom prst="rect"/>
          <a:noFill/>
          <a:ln>
            <a:noFill/>
          </a:ln>
        </p:spPr>
      </p:pic>
      <p:sp>
        <p:nvSpPr>
          <p:cNvPr id="1048609" name="TextBox 11"/>
          <p:cNvSpPr/>
          <p:nvPr>
            <p:custDataLst>
              <p:tags r:id="rId3"/>
            </p:custDataLst>
          </p:nvPr>
        </p:nvSpPr>
        <p:spPr>
          <a:xfrm>
            <a:off x="2422525" y="969962"/>
            <a:ext cx="4283075" cy="498475"/>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3925"/>
              </a:lnSpc>
            </a:pPr>
            <a:r>
              <a:rPr altLang="en-US" b="1" sz="2000" lang="en-US">
                <a:solidFill>
                  <a:srgbClr val="213164"/>
                </a:solidFill>
              </a:rPr>
              <a:t>CAPSTONE PROJECT SHOWCASE</a:t>
            </a:r>
          </a:p>
        </p:txBody>
      </p:sp>
      <p:sp>
        <p:nvSpPr>
          <p:cNvPr id="1048610" name="Rectangle: Rounded Corners 15"/>
          <p:cNvSpPr/>
          <p:nvPr>
            <p:custDataLst>
              <p:tags r:id="rId4"/>
            </p:custDataLst>
          </p:nvPr>
        </p:nvSpPr>
        <p:spPr>
          <a:xfrm>
            <a:off x="955675" y="3038475"/>
            <a:ext cx="7227887" cy="530225"/>
          </a:xfrm>
          <a:prstGeom prst="roundRect"/>
          <a:solidFill>
            <a:srgbClr val="DFDDFB"/>
          </a:solidFill>
          <a:ln w="25400" cap="flat" cmpd="sng">
            <a:solidFill>
              <a:srgbClr val="DFDDFB">
                <a:alpha val="100000"/>
              </a:srgbClr>
            </a:solidFill>
            <a:prstDash val="solid"/>
            <a:round/>
          </a:ln>
        </p:spPr>
        <p:txBody>
          <a:bodyPr anchor="ctr" bIns="45720" lIns="91440" rIns="91440" tIns="45720"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endParaRPr altLang="en-US" lang="en-IN"/>
          </a:p>
        </p:txBody>
      </p:sp>
      <p:sp>
        <p:nvSpPr>
          <p:cNvPr id="1048611" name="TextBox 10"/>
          <p:cNvSpPr/>
          <p:nvPr>
            <p:custDataLst>
              <p:tags r:id="rId5"/>
            </p:custDataLst>
          </p:nvPr>
        </p:nvSpPr>
        <p:spPr>
          <a:xfrm>
            <a:off x="1571625" y="3182937"/>
            <a:ext cx="5838825" cy="23971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1987"/>
              </a:lnSpc>
            </a:pPr>
            <a:r>
              <a:rPr altLang="en-US" b="1" sz="1600" lang="en-US">
                <a:solidFill>
                  <a:schemeClr val="dk1"/>
                </a:solidFill>
              </a:rPr>
              <a:t>Building Bus Reservation System using Python and Django</a:t>
            </a:r>
          </a:p>
        </p:txBody>
      </p:sp>
      <p:sp>
        <p:nvSpPr>
          <p:cNvPr id="1048612" name="TextBox 10"/>
          <p:cNvSpPr/>
          <p:nvPr>
            <p:custDataLst>
              <p:tags r:id="rId6"/>
            </p:custDataLst>
          </p:nvPr>
        </p:nvSpPr>
        <p:spPr>
          <a:xfrm>
            <a:off x="3871912" y="2705100"/>
            <a:ext cx="1400175" cy="23971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1987"/>
              </a:lnSpc>
            </a:pPr>
            <a:r>
              <a:rPr altLang="en-US" b="1" sz="1600" lang="en-US">
                <a:solidFill>
                  <a:schemeClr val="lt1"/>
                </a:solidFill>
              </a:rPr>
              <a:t>Project Title</a:t>
            </a:r>
          </a:p>
        </p:txBody>
      </p:sp>
      <p:sp>
        <p:nvSpPr>
          <p:cNvPr id="1048613" name="TextBox 7"/>
          <p:cNvSpPr txBox="1"/>
          <p:nvPr>
            <p:custDataLst>
              <p:tags r:id="rId7"/>
            </p:custDataLst>
          </p:nvPr>
        </p:nvSpPr>
        <p:spPr>
          <a:xfrm>
            <a:off x="1276350" y="4030662"/>
            <a:ext cx="6589712" cy="512762"/>
          </a:xfrm>
          <a:prstGeom prst="rect"/>
          <a:noFill/>
          <a:ln>
            <a:noFill/>
          </a:ln>
        </p:spPr>
        <p:txBody>
          <a:bodyPr anchor="t" bIns="0" lIns="0" rIns="0" tIns="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eaLnBrk="1" hangingPunct="1" lvl="0">
              <a:lnSpc>
                <a:spcPts val="2000"/>
              </a:lnSpc>
            </a:pPr>
            <a:r>
              <a:rPr altLang="en-US" sz="1600" lang="en-US">
                <a:solidFill>
                  <a:srgbClr val="FFFFFF"/>
                </a:solidFill>
              </a:rPr>
              <a:t>Abstract | Problem Statement | Project Overview |</a:t>
            </a:r>
            <a:r>
              <a:rPr altLang="en-US" sz="1600" lang="en-US">
                <a:solidFill>
                  <a:srgbClr val="FFFFFF"/>
                </a:solidFill>
                <a:ea typeface="Poppins"/>
              </a:rPr>
              <a:t> Proposed </a:t>
            </a:r>
            <a:r>
              <a:rPr altLang="en-US" sz="1600" lang="en-US">
                <a:solidFill>
                  <a:srgbClr val="FFFFFF"/>
                </a:solidFill>
              </a:rPr>
              <a:t>Solution | </a:t>
            </a:r>
            <a:r>
              <a:rPr altLang="en-US" sz="1600" lang="en-US">
                <a:solidFill>
                  <a:srgbClr val="FFFFFF"/>
                </a:solidFill>
                <a:ea typeface="Poppins"/>
              </a:rPr>
              <a:t>Technology Used</a:t>
            </a:r>
            <a:r>
              <a:rPr altLang="en-US" sz="1600" lang="en-US">
                <a:solidFill>
                  <a:srgbClr val="FFFFFF"/>
                </a:solidFill>
              </a:rPr>
              <a:t> | Modelling &amp; Results | Conclusion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76" name=""/>
        <p:cNvGrpSpPr/>
        <p:nvPr/>
      </p:nvGrpSpPr>
      <p:grpSpPr>
        <a:xfrm>
          <a:off x="0" y="0"/>
          <a:ext cx="0" cy="0"/>
          <a:chOff x="0" y="0"/>
          <a:chExt cx="0" cy="0"/>
        </a:xfrm>
      </p:grpSpPr>
      <p:sp>
        <p:nvSpPr>
          <p:cNvPr id="1048692" name="object 2"/>
          <p:cNvSpPr txBox="1">
            <a:spLocks noGrp="1"/>
          </p:cNvSpPr>
          <p:nvPr>
            <p:ph type="title"/>
            <p:custDataLst>
              <p:tags r:id="rId1"/>
            </p:custDataLst>
          </p:nvPr>
        </p:nvSpPr>
        <p:spPr>
          <a:xfrm>
            <a:off x="3505200" y="2335212"/>
            <a:ext cx="2149475" cy="474662"/>
          </a:xfrm>
          <a:prstGeom prst="rect"/>
          <a:noFill/>
          <a:ln>
            <a:noFill/>
          </a:ln>
        </p:spPr>
        <p:txBody>
          <a:bodyPr anchor="t" bIns="0" lIns="0" rIns="0" tIns="1270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indent="0" lvl="0" marL="12700">
              <a:spcBef>
                <a:spcPts val="100"/>
              </a:spcBef>
            </a:pPr>
            <a:r>
              <a:rPr altLang="en-US" b="1" sz="3000" lang="en-US">
                <a:solidFill>
                  <a:srgbClr val="223366"/>
                </a:solidFill>
                <a:latin typeface="Arial M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42" name=""/>
        <p:cNvGrpSpPr/>
        <p:nvPr/>
      </p:nvGrpSpPr>
      <p:grpSpPr>
        <a:xfrm>
          <a:off x="0" y="0"/>
          <a:ext cx="0" cy="0"/>
          <a:chOff x="0" y="0"/>
          <a:chExt cx="0" cy="0"/>
        </a:xfrm>
      </p:grpSpPr>
      <p:sp>
        <p:nvSpPr>
          <p:cNvPr id="1048616"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Abstract</a:t>
            </a:r>
          </a:p>
        </p:txBody>
      </p:sp>
      <p:cxnSp>
        <p:nvCxnSpPr>
          <p:cNvPr id="3145730" name="Straight Connector 2"/>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17" name="Google Shape;61;g5fab984687_2_0"/>
          <p:cNvSpPr/>
          <p:nvPr>
            <p:custDataLst>
              <p:tags r:id="rId3"/>
            </p:custDataLst>
          </p:nvPr>
        </p:nvSpPr>
        <p:spPr>
          <a:xfrm>
            <a:off x="138112" y="4713287"/>
            <a:ext cx="18621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 research gate</a:t>
            </a:r>
          </a:p>
        </p:txBody>
      </p:sp>
      <p:sp>
        <p:nvSpPr>
          <p:cNvPr id="1048618" name="TextBox 1"/>
          <p:cNvSpPr txBox="1"/>
          <p:nvPr>
            <p:custDataLst>
              <p:tags r:id="rId4"/>
            </p:custDataLst>
          </p:nvPr>
        </p:nvSpPr>
        <p:spPr>
          <a:xfrm>
            <a:off x="492125" y="1098550"/>
            <a:ext cx="8193087" cy="32918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171450" lvl="0" marL="171450">
              <a:buFont typeface="Wingdings" pitchFamily="2" charset="2"/>
              <a:buChar char="Ø"/>
            </a:pPr>
            <a:r>
              <a:rPr altLang="en-US" sz="1200" lang="en-US"/>
              <a:t>Online  Bus  Ticket  Reservation  System  is  a  Web  based  application  that  works  within  a centralized network. This project presents a review on the software program “Online Bus Ticket Reservation System” as should be used in a bus transportation system, a facility which is used to reserve seats, cancellation of reservation and different types of route enquiries used on securing quick  reservations.</a:t>
            </a:r>
          </a:p>
          <a:p>
            <a:pPr indent="-171450" lvl="0" marL="171450">
              <a:buFont typeface="Wingdings" pitchFamily="2" charset="2"/>
              <a:buChar char="Ø"/>
            </a:pPr>
            <a:r>
              <a:rPr altLang="en-GB" sz="1200" lang="en-US"/>
              <a:t>The platform offers a user-friendly interface with robust features to enhance the booking experience for both customers and bus operators</a:t>
            </a:r>
            <a:endParaRPr altLang="en-US" lang="zh-CN"/>
          </a:p>
          <a:p>
            <a:pPr indent="-171450" lvl="0" marL="171450">
              <a:buFont typeface="Wingdings" pitchFamily="2" charset="2"/>
              <a:buChar char="Ø"/>
            </a:pPr>
            <a:r>
              <a:rPr altLang="en-US" sz="1200" lang="en-US"/>
              <a:t> OBTRS  is  built  for  managing and computerizing the  traditional  database, ticket booking and tracking bus and travel made. </a:t>
            </a:r>
          </a:p>
          <a:p>
            <a:pPr indent="-171450" lvl="0" marL="171450">
              <a:buFont typeface="Wingdings" pitchFamily="2" charset="2"/>
              <a:buChar char="Ø"/>
            </a:pPr>
            <a:r>
              <a:rPr altLang="en-US" sz="1200" lang="en-US"/>
              <a:t>It maintains all customer details, bus details, reservation details. In order to achieve the design, Imo Transport Company (ITC) was chosen as a case study because of its strategic importance to Imo State. </a:t>
            </a:r>
          </a:p>
          <a:p>
            <a:pPr indent="-171450" lvl="0" marL="171450">
              <a:buFont typeface="Wingdings" pitchFamily="2" charset="2"/>
              <a:buChar char="Ø"/>
            </a:pPr>
            <a:r>
              <a:rPr altLang="en-US" sz="1200" lang="en-US"/>
              <a:t>Structured Systems Analysis and Design Methodology (SSADM) was adopted. In addition, PHP Hypertext Preprocessor (PHP) language was used  for the  front-  end of the  software while  the back end was  designed using MySQL.  The  software  achieved is capable of  improving  the customer  hand  and  relationship management in ITC operations.</a:t>
            </a:r>
          </a:p>
          <a:p>
            <a:pPr indent="-171450" lvl="0" marL="171450">
              <a:buFont typeface="Wingdings" pitchFamily="2" charset="2"/>
              <a:buChar char="Ø"/>
            </a:pPr>
            <a:r>
              <a:rPr altLang="en-US" sz="1200" lang="en-US"/>
              <a:t> It is recommended that despite the present functionality of the designed  software,  an additional  functionality  such as  the  use of  E-mail  to  send tickets and notifications  to  the  customer and an online payment  using credit  cards/debit  cards  should  be implemented into the system. Furthermore, other operations carried by ITC such as the courier services should also be integrated in order to enhance the system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5" name=""/>
        <p:cNvGrpSpPr/>
        <p:nvPr/>
      </p:nvGrpSpPr>
      <p:grpSpPr>
        <a:xfrm>
          <a:off x="0" y="0"/>
          <a:ext cx="0" cy="0"/>
          <a:chOff x="0" y="0"/>
          <a:chExt cx="0" cy="0"/>
        </a:xfrm>
      </p:grpSpPr>
      <p:sp>
        <p:nvSpPr>
          <p:cNvPr id="1048621"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Problem Statement</a:t>
            </a:r>
          </a:p>
        </p:txBody>
      </p:sp>
      <p:cxnSp>
        <p:nvCxnSpPr>
          <p:cNvPr id="3145731"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22"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23" name="TextBox 3"/>
          <p:cNvSpPr/>
          <p:nvPr>
            <p:custDataLst>
              <p:tags r:id="rId4"/>
            </p:custDataLst>
          </p:nvPr>
        </p:nvSpPr>
        <p:spPr>
          <a:xfrm>
            <a:off x="596900" y="1203325"/>
            <a:ext cx="8302625" cy="23266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The System that is being used by the staff at the counter currently is an internal system and justused to sell the bus ticket at the counter. </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Customer has to go to the counter to buy bus ticket orask for bus schedule. Furthermore, customers need to pay cash when they buy the bus ticket andsometimes needs to queue up long time to get the bus ticket. </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Besides that, customer also notallowed to buy bus ticket through telephone and the bus company's telephone has been always- busy line.1.3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8" name=""/>
        <p:cNvGrpSpPr/>
        <p:nvPr/>
      </p:nvGrpSpPr>
      <p:grpSpPr>
        <a:xfrm>
          <a:off x="0" y="0"/>
          <a:ext cx="0" cy="0"/>
          <a:chOff x="0" y="0"/>
          <a:chExt cx="0" cy="0"/>
        </a:xfrm>
      </p:grpSpPr>
      <p:sp>
        <p:nvSpPr>
          <p:cNvPr id="1048626"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Project Overview</a:t>
            </a:r>
          </a:p>
        </p:txBody>
      </p:sp>
      <p:cxnSp>
        <p:nvCxnSpPr>
          <p:cNvPr id="3145732"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27"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28" name="TextBox 3"/>
          <p:cNvSpPr txBox="1"/>
          <p:nvPr>
            <p:custDataLst>
              <p:tags r:id="rId4"/>
            </p:custDataLst>
          </p:nvPr>
        </p:nvSpPr>
        <p:spPr>
          <a:xfrm>
            <a:off x="588962" y="1357312"/>
            <a:ext cx="7188200" cy="1920241"/>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lang="en-US"/>
              <a:t>The existing bus ticketing process is plagued by inefficiencies such as manual ticketing, limited seat availability visibility, and cumbersome payment procedures.</a:t>
            </a:r>
          </a:p>
          <a:p>
            <a:pPr indent="-285750" lvl="0" marL="285750"/>
            <a:endParaRPr altLang="en-US" lang="en-US"/>
          </a:p>
          <a:p>
            <a:pPr indent="-285750" lvl="0" marL="285750">
              <a:buFont typeface="Wingdings" pitchFamily="2" charset="2"/>
              <a:buChar char="Ø"/>
            </a:pPr>
            <a:r>
              <a:rPr altLang="en-US" lang="en-US"/>
              <a:t> Passengers often face challenges in securing tickets, especially during peak travel seasons. Additionally, bus operators struggle to manage bookings and optimize seat utilization efficiently. </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These issues result in dissatisfied customers and lost revenue opportunities for bus companies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sp>
        <p:nvSpPr>
          <p:cNvPr id="1048631"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Proposed Solution</a:t>
            </a:r>
          </a:p>
        </p:txBody>
      </p:sp>
      <p:sp>
        <p:nvSpPr>
          <p:cNvPr id="1048632" name="TextBox 10"/>
          <p:cNvSpPr/>
          <p:nvPr>
            <p:custDataLst>
              <p:tags r:id="rId2"/>
            </p:custDataLst>
          </p:nvPr>
        </p:nvSpPr>
        <p:spPr>
          <a:xfrm>
            <a:off x="138112" y="1101725"/>
            <a:ext cx="8866188" cy="376237"/>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lnSpc>
                <a:spcPct val="150000"/>
              </a:lnSpc>
            </a:pPr>
            <a:r>
              <a:rPr altLang="en-US" lang="en-US">
                <a:solidFill>
                  <a:srgbClr val="374151"/>
                </a:solidFill>
                <a:latin typeface="Times New Roman" pitchFamily="18" charset="0"/>
                <a:ea typeface="Times New Roman" pitchFamily="18" charset="0"/>
              </a:rPr>
              <a:t>.</a:t>
            </a:r>
          </a:p>
        </p:txBody>
      </p:sp>
      <p:cxnSp>
        <p:nvCxnSpPr>
          <p:cNvPr id="3145733" name="Straight Connector 1"/>
          <p:cNvCxnSpPr>
            <a:cxnSpLocks/>
          </p:cNvCxnSpPr>
          <p:nvPr>
            <p:custDataLst>
              <p:tags r:id="rId3"/>
            </p:custDataLst>
          </p:nvPr>
        </p:nvCxnSpPr>
        <p:spPr>
          <a:xfrm>
            <a:off x="0" y="4675187"/>
            <a:ext cx="9144000" cy="0"/>
          </a:xfrm>
          <a:prstGeom prst="line"/>
          <a:noFill/>
          <a:ln w="9525" cap="flat" cmpd="sng">
            <a:solidFill>
              <a:srgbClr val="BFBFBF">
                <a:alpha val="100000"/>
              </a:srgbClr>
            </a:solidFill>
            <a:prstDash val="solid"/>
            <a:round/>
          </a:ln>
        </p:spPr>
      </p:cxnSp>
      <p:sp>
        <p:nvSpPr>
          <p:cNvPr id="1048633" name="Google Shape;61;g5fab984687_2_0"/>
          <p:cNvSpPr/>
          <p:nvPr>
            <p:custDataLst>
              <p:tags r:id="rId4"/>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34" name="TextBox 3"/>
          <p:cNvSpPr/>
          <p:nvPr>
            <p:custDataLst>
              <p:tags r:id="rId5"/>
            </p:custDataLst>
          </p:nvPr>
        </p:nvSpPr>
        <p:spPr>
          <a:xfrm>
            <a:off x="1022350" y="1195387"/>
            <a:ext cx="7840662" cy="15519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buFont typeface="Wingdings" pitchFamily="2" charset="2"/>
              <a:buChar char="Ø"/>
            </a:pPr>
            <a:r>
              <a:rPr altLang="en-US" b="1" sz="1600" lang="en-US"/>
              <a:t>PROPOSED SOLUTION</a:t>
            </a:r>
            <a:r>
              <a:rPr altLang="en-US" lang="en-US"/>
              <a:t>:The solution to this problem is to create an online portal for buying bus ticket system.Customercan buy the bus ticket over the Internet, 24 hours a day, 7daysa week and the busticket can't be lost, stolen or left behind.</a:t>
            </a:r>
          </a:p>
          <a:p>
            <a:pPr indent="-285750" lvl="0" marL="285750">
              <a:buFont typeface="Wingdings" pitchFamily="2" charset="2"/>
              <a:buChar char="Ø"/>
            </a:pPr>
            <a:endParaRPr altLang="en-US" lang="en-US"/>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In addition, the online system lets the customers check the availability of the bus ticket beforethey buy bus ticket.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37" name="TextBox 2"/>
          <p:cNvSpPr/>
          <p:nvPr>
            <p:custDataLst>
              <p:tags r:id="rId1"/>
            </p:custDataLst>
          </p:nvPr>
        </p:nvSpPr>
        <p:spPr>
          <a:xfrm>
            <a:off x="392112" y="682625"/>
            <a:ext cx="8018462" cy="9302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1">
              <a:lnSpc>
                <a:spcPct val="150000"/>
              </a:lnSpc>
            </a:pPr>
            <a:r>
              <a:rPr altLang="en-US" b="1" sz="2400" lang="en-US">
                <a:solidFill>
                  <a:srgbClr val="213264"/>
                </a:solidFill>
              </a:rPr>
              <a:t>OBJECTIVES: </a:t>
            </a:r>
          </a:p>
          <a:p>
            <a:pPr lvl="1">
              <a:lnSpc>
                <a:spcPct val="150000"/>
              </a:lnSpc>
            </a:pPr>
            <a:endParaRPr altLang="en-US" b="1" lang="en-US">
              <a:solidFill>
                <a:srgbClr val="0070C0"/>
              </a:solidFill>
              <a:latin typeface="Times New Roman" pitchFamily="18" charset="0"/>
              <a:ea typeface="Times New Roman" pitchFamily="18" charset="0"/>
            </a:endParaRPr>
          </a:p>
        </p:txBody>
      </p:sp>
      <p:cxnSp>
        <p:nvCxnSpPr>
          <p:cNvPr id="3145734"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38"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
        <p:nvSpPr>
          <p:cNvPr id="1048639" name="TextBox 5"/>
          <p:cNvSpPr txBox="1"/>
          <p:nvPr>
            <p:custDataLst>
              <p:tags r:id="rId4"/>
            </p:custDataLst>
          </p:nvPr>
        </p:nvSpPr>
        <p:spPr>
          <a:xfrm>
            <a:off x="706437" y="1447800"/>
            <a:ext cx="8112125" cy="2529840"/>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285750" lvl="0" marL="285750"/>
            <a:r>
              <a:rPr altLang="en-US" b="1" lang="en-US"/>
              <a:t>The main objectives of the online system include:</a:t>
            </a:r>
          </a:p>
          <a:p>
            <a:pPr indent="-285750" lvl="0" marL="285750">
              <a:buFont typeface="Wingdings" pitchFamily="2" charset="2"/>
              <a:buChar char="Ø"/>
            </a:pPr>
            <a:endParaRPr altLang="en-US" lang="en-US"/>
          </a:p>
          <a:p>
            <a:pPr indent="-285750" lvl="0" marL="285750">
              <a:buFont typeface="Wingdings" pitchFamily="2" charset="2"/>
              <a:buChar char="Ø"/>
            </a:pPr>
            <a:r>
              <a:rPr altLang="en-US" lang="en-US"/>
              <a:t> To provide a web-based bus ticket buying functions.</a:t>
            </a:r>
          </a:p>
          <a:p>
            <a:pPr indent="-285750" lvl="0" marL="285750">
              <a:buFont typeface="Wingdings" pitchFamily="2" charset="2"/>
              <a:buChar char="Ø"/>
            </a:pPr>
            <a:r>
              <a:rPr altLang="en-US" lang="en-US"/>
              <a:t> Customer can buy bus ticket throughthe online system and no need to queue up to buy bus      ticket at the counter.</a:t>
            </a:r>
          </a:p>
          <a:p>
            <a:pPr indent="-285750" lvl="0" marL="285750">
              <a:buFont typeface="Wingdings" pitchFamily="2" charset="2"/>
              <a:buChar char="Ø"/>
            </a:pPr>
            <a:r>
              <a:rPr altLang="en-US" lang="en-US"/>
              <a:t>To enable customer to check the availability of the bus ticket online. Customer cancheck the time departure and arrival for every Transnational’s bus through the system.</a:t>
            </a:r>
          </a:p>
          <a:p>
            <a:pPr indent="-285750" lvl="0" marL="285750">
              <a:buFont typeface="Wingdings" pitchFamily="2" charset="2"/>
              <a:buChar char="Ø"/>
            </a:pPr>
            <a:r>
              <a:rPr altLang="en-US" lang="en-US"/>
              <a:t> To ease the bus ticket payment by online.</a:t>
            </a:r>
          </a:p>
          <a:p>
            <a:pPr indent="-285750" lvl="0" marL="285750">
              <a:buFont typeface="Wingdings" pitchFamily="2" charset="2"/>
              <a:buChar char="Ø"/>
            </a:pPr>
            <a:r>
              <a:rPr altLang="en-US" lang="en-US"/>
              <a:t> Customer has to pay the bus ticket by m-pesamoney services</a:t>
            </a:r>
          </a:p>
          <a:p>
            <a:pPr indent="-285750" lvl="0" marL="285750">
              <a:buFont typeface="Wingdings" pitchFamily="2" charset="2"/>
              <a:buChar char="Ø"/>
            </a:pPr>
            <a:r>
              <a:rPr altLang="en-US" lang="en-US"/>
              <a:t>To reduce the number of staff at the point of sale. The number of staff at the counter can be reduced after the online buying bus ticket system launch</a:t>
            </a:r>
          </a:p>
          <a:p>
            <a:pPr indent="-285750" lvl="0" marL="285750"/>
            <a:endParaRPr altLang="en-US"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40" name="Google Shape;61;g5fab984687_2_0"/>
          <p:cNvSpPr>
            <a:spLocks noGrp="1"/>
          </p:cNvSpPr>
          <p:nvPr>
            <p:ph type="title" idx="4294967295"/>
            <p:custDataLst>
              <p:tags r:id="rId1"/>
            </p:custDataLst>
          </p:nvPr>
        </p:nvSpPr>
        <p:spPr>
          <a:xfrm>
            <a:off x="131762" y="682625"/>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Technology Used</a:t>
            </a:r>
          </a:p>
        </p:txBody>
      </p:sp>
      <p:sp>
        <p:nvSpPr>
          <p:cNvPr id="1048641" name="Google Shape;62;g5fab984687_2_0"/>
          <p:cNvSpPr/>
          <p:nvPr>
            <p:custDataLst>
              <p:tags r:id="rId2"/>
            </p:custDataLst>
          </p:nvPr>
        </p:nvSpPr>
        <p:spPr>
          <a:xfrm>
            <a:off x="128587" y="1058862"/>
            <a:ext cx="5314950" cy="37893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indent="-173037" lvl="0" marL="173037">
              <a:spcBef>
                <a:spcPts val="200"/>
              </a:spcBef>
              <a:buClr>
                <a:srgbClr val="213163"/>
              </a:buClr>
              <a:buChar char="•"/>
            </a:pPr>
            <a:endParaRPr altLang="en-US" lang="en-US"/>
          </a:p>
          <a:p>
            <a:pPr indent="-173037" lvl="0" marL="173037">
              <a:spcBef>
                <a:spcPts val="200"/>
              </a:spcBef>
              <a:buClr>
                <a:srgbClr val="213163"/>
              </a:buClr>
              <a:buChar char="•"/>
            </a:pPr>
            <a:endParaRPr altLang="en-US" lang="en-US"/>
          </a:p>
          <a:p>
            <a:pPr indent="-173037" lvl="0" marL="173037">
              <a:spcBef>
                <a:spcPts val="200"/>
              </a:spcBef>
              <a:buClr>
                <a:srgbClr val="213163"/>
              </a:buClr>
              <a:buChar char="•"/>
            </a:pPr>
            <a:endParaRPr altLang="en-US" lang="en-US"/>
          </a:p>
        </p:txBody>
      </p:sp>
      <p:pic>
        <p:nvPicPr>
          <p:cNvPr id="2097160" name="Diagram 4"/>
          <p:cNvPicPr>
            <a:picLocks/>
          </p:cNvPicPr>
          <p:nvPr>
            <p:custDataLst>
              <p:tags r:id="rId3"/>
            </p:custDataLst>
          </p:nvPr>
        </p:nvPicPr>
        <p:blipFill>
          <a:blip xmlns:r="http://schemas.openxmlformats.org/officeDocument/2006/relationships" r:embed="rId4"/>
          <a:srcRect/>
          <a:stretch>
            <a:fillRect/>
          </a:stretch>
        </p:blipFill>
        <p:spPr>
          <a:xfrm>
            <a:off x="-84137" y="615950"/>
            <a:ext cx="8951912" cy="4064000"/>
          </a:xfrm>
          <a:prstGeom prst="rect"/>
          <a:noFill/>
          <a:ln>
            <a:noFill/>
          </a:ln>
        </p:spPr>
      </p:pic>
      <p:pic>
        <p:nvPicPr>
          <p:cNvPr id="2097161" name="Picture 8"/>
          <p:cNvPicPr>
            <a:picLocks/>
          </p:cNvPicPr>
          <p:nvPr>
            <p:custDataLst>
              <p:tags r:id="rId5"/>
            </p:custDataLst>
          </p:nvPr>
        </p:nvPicPr>
        <p:blipFill>
          <a:blip xmlns:r="http://schemas.openxmlformats.org/officeDocument/2006/relationships" r:embed="rId6"/>
          <a:srcRect/>
          <a:stretch>
            <a:fillRect/>
          </a:stretch>
        </p:blipFill>
        <p:spPr>
          <a:xfrm>
            <a:off x="1020762" y="1724025"/>
            <a:ext cx="2955925" cy="2573337"/>
          </a:xfrm>
          <a:prstGeom prst="rect"/>
          <a:noFill/>
          <a:ln>
            <a:noFill/>
          </a:ln>
        </p:spPr>
      </p:pic>
      <p:pic>
        <p:nvPicPr>
          <p:cNvPr id="2097162" name="Picture 10"/>
          <p:cNvPicPr>
            <a:picLocks/>
          </p:cNvPicPr>
          <p:nvPr>
            <p:custDataLst>
              <p:tags r:id="rId7"/>
            </p:custDataLst>
          </p:nvPr>
        </p:nvPicPr>
        <p:blipFill>
          <a:blip xmlns:r="http://schemas.openxmlformats.org/officeDocument/2006/relationships" r:embed="rId8"/>
          <a:srcRect/>
          <a:stretch>
            <a:fillRect/>
          </a:stretch>
        </p:blipFill>
        <p:spPr>
          <a:xfrm>
            <a:off x="4564062" y="1712912"/>
            <a:ext cx="4165600" cy="2090737"/>
          </a:xfrm>
          <a:prstGeom prst="rect"/>
          <a:noFill/>
          <a:ln>
            <a:noFill/>
          </a:ln>
        </p:spPr>
      </p:pic>
      <p:sp>
        <p:nvSpPr>
          <p:cNvPr id="1048642" name="TextBox 11"/>
          <p:cNvSpPr/>
          <p:nvPr>
            <p:custDataLst>
              <p:tags r:id="rId9"/>
            </p:custDataLst>
          </p:nvPr>
        </p:nvSpPr>
        <p:spPr>
          <a:xfrm>
            <a:off x="1000125" y="1362075"/>
            <a:ext cx="3317875" cy="3079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r>
              <a:rPr altLang="en-US" lang="en-US"/>
              <a:t>Front-end</a:t>
            </a:r>
          </a:p>
        </p:txBody>
      </p:sp>
      <p:sp>
        <p:nvSpPr>
          <p:cNvPr id="1048643" name="TextBox 12"/>
          <p:cNvSpPr/>
          <p:nvPr>
            <p:custDataLst>
              <p:tags r:id="rId10"/>
            </p:custDataLst>
          </p:nvPr>
        </p:nvSpPr>
        <p:spPr>
          <a:xfrm>
            <a:off x="4865687" y="1287462"/>
            <a:ext cx="3581400" cy="307975"/>
          </a:xfrm>
          <a:prstGeom prst="rect"/>
          <a:noFill/>
          <a:ln>
            <a:noFill/>
          </a:ln>
        </p:spPr>
        <p:txBody>
          <a:bodyPr anchor="t" bIns="45720" lIns="91440" rIns="91440" tIns="45720" vert="horz">
            <a:spAutoFit/>
          </a:bodyPr>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algn="ctr" lvl="0"/>
            <a:r>
              <a:rPr altLang="en-US" lang="en-US"/>
              <a:t>Back-end</a:t>
            </a:r>
          </a:p>
        </p:txBody>
      </p:sp>
      <p:cxnSp>
        <p:nvCxnSpPr>
          <p:cNvPr id="3145735" name="Straight Connector 5"/>
          <p:cNvCxnSpPr>
            <a:cxnSpLocks/>
          </p:cNvCxnSpPr>
          <p:nvPr>
            <p:custDataLst>
              <p:tags r:id="rId11"/>
            </p:custDataLst>
          </p:nvPr>
        </p:nvCxnSpPr>
        <p:spPr>
          <a:xfrm>
            <a:off x="0" y="4675187"/>
            <a:ext cx="9144000" cy="0"/>
          </a:xfrm>
          <a:prstGeom prst="line"/>
          <a:noFill/>
          <a:ln w="9525" cap="flat" cmpd="sng">
            <a:solidFill>
              <a:srgbClr val="BFBFBF">
                <a:alpha val="100000"/>
              </a:srgbClr>
            </a:solidFill>
            <a:prstDash val="solid"/>
            <a:round/>
          </a:ln>
        </p:spPr>
      </p:cxnSp>
      <p:sp>
        <p:nvSpPr>
          <p:cNvPr id="1048644" name="Google Shape;61;g5fab984687_2_0"/>
          <p:cNvSpPr/>
          <p:nvPr>
            <p:custDataLst>
              <p:tags r:id="rId12"/>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8" name=""/>
        <p:cNvGrpSpPr/>
        <p:nvPr/>
      </p:nvGrpSpPr>
      <p:grpSpPr>
        <a:xfrm>
          <a:off x="0" y="0"/>
          <a:ext cx="0" cy="0"/>
          <a:chOff x="0" y="0"/>
          <a:chExt cx="0" cy="0"/>
        </a:xfrm>
      </p:grpSpPr>
      <p:sp>
        <p:nvSpPr>
          <p:cNvPr id="1048647" name="Google Shape;61;g5fab984687_2_0"/>
          <p:cNvSpPr>
            <a:spLocks noGrp="1"/>
          </p:cNvSpPr>
          <p:nvPr>
            <p:ph type="title" idx="4294967295"/>
            <p:custDataLst>
              <p:tags r:id="rId1"/>
            </p:custDataLst>
          </p:nvPr>
        </p:nvSpPr>
        <p:spPr>
          <a:xfrm>
            <a:off x="328175" y="641754"/>
            <a:ext cx="2936875"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stStyle>
          <a:p>
            <a:pPr lvl="0">
              <a:buNone/>
            </a:pPr>
            <a:r>
              <a:rPr altLang="en-US" b="1" sz="1600" lang="en-IN">
                <a:solidFill>
                  <a:srgbClr val="213163"/>
                </a:solidFill>
              </a:rPr>
              <a:t>Modelling &amp; Results</a:t>
            </a:r>
          </a:p>
        </p:txBody>
      </p:sp>
      <p:cxnSp>
        <p:nvCxnSpPr>
          <p:cNvPr id="3145736" name="Straight Connector 1"/>
          <p:cNvCxnSpPr>
            <a:cxnSpLocks/>
          </p:cNvCxnSpPr>
          <p:nvPr>
            <p:custDataLst>
              <p:tags r:id="rId2"/>
            </p:custDataLst>
          </p:nvPr>
        </p:nvCxnSpPr>
        <p:spPr>
          <a:xfrm>
            <a:off x="0" y="4675187"/>
            <a:ext cx="9144000" cy="0"/>
          </a:xfrm>
          <a:prstGeom prst="line"/>
          <a:noFill/>
          <a:ln w="9525" cap="flat" cmpd="sng">
            <a:solidFill>
              <a:srgbClr val="BFBFBF">
                <a:alpha val="100000"/>
              </a:srgbClr>
            </a:solidFill>
            <a:prstDash val="solid"/>
            <a:round/>
          </a:ln>
        </p:spPr>
      </p:cxnSp>
      <p:sp>
        <p:nvSpPr>
          <p:cNvPr id="1048648" name="Google Shape;61;g5fab984687_2_0"/>
          <p:cNvSpPr/>
          <p:nvPr>
            <p:custDataLst>
              <p:tags r:id="rId3"/>
            </p:custDataLst>
          </p:nvPr>
        </p:nvSpPr>
        <p:spPr>
          <a:xfrm>
            <a:off x="138112" y="4713287"/>
            <a:ext cx="706437" cy="322262"/>
          </a:xfrm>
          <a:prstGeom prst="rect"/>
          <a:noFill/>
          <a:ln>
            <a:noFill/>
          </a:ln>
        </p:spPr>
        <p:txBody>
          <a:bodyPr anchor="t" bIns="91425" lIns="91425" rIns="91425" tIns="91425" vert="horz"/>
          <a:lstStyle>
            <a:lvl1pPr algn="l" eaLnBrk="0" fontAlgn="base" hangingPunct="0" indent="0" latinLnBrk="0" marL="0" rtl="0">
              <a:lnSpc>
                <a:spcPct val="100000"/>
              </a:lnSpc>
              <a:spcBef>
                <a:spcPct val="0"/>
              </a:spcBef>
              <a:spcAft>
                <a:spcPct val="0"/>
              </a:spcAft>
              <a:buClr>
                <a:srgbClr val="000000"/>
              </a:buClr>
              <a:buFont typeface="Arial" charset="0"/>
              <a:buNone/>
              <a:defRPr baseline="0" b="0" sz="1400" i="0" u="none">
                <a:solidFill>
                  <a:srgbClr val="000000"/>
                </a:solidFill>
                <a:latin typeface="Arial" charset="0"/>
                <a:ea typeface="Arial" charset="0"/>
                <a:sym typeface="Arial" charset="0"/>
              </a:defRPr>
            </a:lvl1pPr>
            <a:lvl2pPr algn="l" eaLnBrk="0" fontAlgn="base" hangingPunct="0" indent="0" latinLnBrk="0" marL="4572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2pPr>
            <a:lvl3pPr algn="l" eaLnBrk="0" fontAlgn="base" hangingPunct="0" indent="0" latinLnBrk="0" marL="9144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3pPr>
            <a:lvl4pPr algn="l" eaLnBrk="0" fontAlgn="base" hangingPunct="0" indent="0" latinLnBrk="0" marL="13716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4pPr>
            <a:lvl5pPr algn="l" eaLnBrk="0" fontAlgn="base" hangingPunct="0" indent="0" latinLnBrk="0" marL="1828800" rtl="0">
              <a:lnSpc>
                <a:spcPct val="100000"/>
              </a:lnSpc>
              <a:spcBef>
                <a:spcPct val="0"/>
              </a:spcBef>
              <a:spcAft>
                <a:spcPct val="0"/>
              </a:spcAft>
              <a:buFont typeface="Arial" charset="0"/>
              <a:buNone/>
              <a:defRPr baseline="0" b="0" sz="1400" i="0" u="none">
                <a:solidFill>
                  <a:srgbClr val="000000"/>
                </a:solidFill>
                <a:latin typeface="Arial" charset="0"/>
                <a:ea typeface="Arial" charset="0"/>
                <a:sym typeface="Arial" charset="0"/>
              </a:defRPr>
            </a:lvl5pPr>
          </a:lstStyle>
          <a:p>
            <a:pPr lvl="0">
              <a:buNone/>
            </a:pPr>
            <a:r>
              <a:rPr altLang="en-US" sz="1000" lang="en-IN">
                <a:solidFill>
                  <a:schemeClr val="dk1"/>
                </a:solidFill>
              </a:rPr>
              <a:t>Source :</a:t>
            </a:r>
          </a:p>
        </p:txBody>
      </p:sp>
      <p:pic>
        <p:nvPicPr>
          <p:cNvPr id="2097163" name="Picture 2" descr="A screenshot of a computer  Description automatically generated"/>
          <p:cNvPicPr>
            <a:picLocks noChangeAspect="1"/>
          </p:cNvPicPr>
          <p:nvPr/>
        </p:nvPicPr>
        <p:blipFill>
          <a:blip xmlns:r="http://schemas.openxmlformats.org/officeDocument/2006/relationships" r:embed="rId4" cstate="print"/>
          <a:stretch>
            <a:fillRect/>
          </a:stretch>
        </p:blipFill>
        <p:spPr>
          <a:xfrm>
            <a:off x="4571999" y="1123953"/>
            <a:ext cx="4523009" cy="3428996"/>
          </a:xfrm>
          <a:prstGeom prst="rect"/>
        </p:spPr>
      </p:pic>
      <p:pic>
        <p:nvPicPr>
          <p:cNvPr id="2097164" name="Picture 4" descr="A bus on the road  Description automatically generated"/>
          <p:cNvPicPr>
            <a:picLocks noChangeAspect="1"/>
          </p:cNvPicPr>
          <p:nvPr/>
        </p:nvPicPr>
        <p:blipFill>
          <a:blip xmlns:r="http://schemas.openxmlformats.org/officeDocument/2006/relationships" r:embed="rId5" cstate="print"/>
          <a:stretch>
            <a:fillRect/>
          </a:stretch>
        </p:blipFill>
        <p:spPr>
          <a:xfrm>
            <a:off x="48992" y="1123953"/>
            <a:ext cx="4419601" cy="3428991"/>
          </a:xfrm>
          <a:prstGeom prst="rect"/>
        </p:spPr>
      </p:pic>
    </p:spTree>
  </p:cSld>
  <p:clrMapOvr>
    <a:masterClrMapping/>
  </p:clrMapOvr>
</p:sld>
</file>

<file path=ppt/tags/tag1.xml><?xml version="1.0" encoding="utf-8"?>
<p:tagLst xmlns:p="http://schemas.openxmlformats.org/presentationml/2006/main">
  <p:tag name="AS_UNIQUEID" val="20"/>
</p:tagLst>
</file>

<file path=ppt/tags/tag10.xml><?xml version="1.0" encoding="utf-8"?>
<p:tagLst xmlns:p="http://schemas.openxmlformats.org/presentationml/2006/main">
  <p:tag name="AS_UNIQUEID" val="43"/>
</p:tagLst>
</file>

<file path=ppt/tags/tag11.xml><?xml version="1.0" encoding="utf-8"?>
<p:tagLst xmlns:p="http://schemas.openxmlformats.org/presentationml/2006/main">
  <p:tag name="AS_UNIQUEID" val="44"/>
</p:tagLst>
</file>

<file path=ppt/tags/tag12.xml><?xml version="1.0" encoding="utf-8"?>
<p:tagLst xmlns:p="http://schemas.openxmlformats.org/presentationml/2006/main">
  <p:tag name="AS_UNIQUEID" val="45"/>
</p:tagLst>
</file>

<file path=ppt/tags/tag13.xml><?xml version="1.0" encoding="utf-8"?>
<p:tagLst xmlns:p="http://schemas.openxmlformats.org/presentationml/2006/main">
  <p:tag name="AS_UNIQUEID" val="46"/>
</p:tagLst>
</file>

<file path=ppt/tags/tag14.xml><?xml version="1.0" encoding="utf-8"?>
<p:tagLst xmlns:p="http://schemas.openxmlformats.org/presentationml/2006/main">
  <p:tag name="AS_UNIQUEID" val="47"/>
</p:tagLst>
</file>

<file path=ppt/tags/tag15.xml><?xml version="1.0" encoding="utf-8"?>
<p:tagLst xmlns:p="http://schemas.openxmlformats.org/presentationml/2006/main">
  <p:tag name="AS_UNIQUEID" val="48"/>
</p:tagLst>
</file>

<file path=ppt/tags/tag16.xml><?xml version="1.0" encoding="utf-8"?>
<p:tagLst xmlns:p="http://schemas.openxmlformats.org/presentationml/2006/main">
  <p:tag name="AS_UNIQUEID" val="49"/>
</p:tagLst>
</file>

<file path=ppt/tags/tag17.xml><?xml version="1.0" encoding="utf-8"?>
<p:tagLst xmlns:p="http://schemas.openxmlformats.org/presentationml/2006/main">
  <p:tag name="AS_UNIQUEID" val="50"/>
</p:tagLst>
</file>

<file path=ppt/tags/tag18.xml><?xml version="1.0" encoding="utf-8"?>
<p:tagLst xmlns:p="http://schemas.openxmlformats.org/presentationml/2006/main">
  <p:tag name="AS_UNIQUEID" val="51"/>
</p:tagLst>
</file>

<file path=ppt/tags/tag19.xml><?xml version="1.0" encoding="utf-8"?>
<p:tagLst xmlns:p="http://schemas.openxmlformats.org/presentationml/2006/main">
  <p:tag name="AS_UNIQUEID" val="52"/>
</p:tagLst>
</file>

<file path=ppt/tags/tag2.xml><?xml version="1.0" encoding="utf-8"?>
<p:tagLst xmlns:p="http://schemas.openxmlformats.org/presentationml/2006/main">
  <p:tag name="AS_UNIQUEID" val="21"/>
</p:tagLst>
</file>

<file path=ppt/tags/tag20.xml><?xml version="1.0" encoding="utf-8"?>
<p:tagLst xmlns:p="http://schemas.openxmlformats.org/presentationml/2006/main">
  <p:tag name="AS_UNIQUEID" val="53"/>
</p:tagLst>
</file>

<file path=ppt/tags/tag21.xml><?xml version="1.0" encoding="utf-8"?>
<p:tagLst xmlns:p="http://schemas.openxmlformats.org/presentationml/2006/main">
  <p:tag name="AS_UNIQUEID" val="126"/>
</p:tagLst>
</file>

<file path=ppt/tags/tag22.xml><?xml version="1.0" encoding="utf-8"?>
<p:tagLst xmlns:p="http://schemas.openxmlformats.org/presentationml/2006/main">
  <p:tag name="AS_UNIQUEID" val="127"/>
</p:tagLst>
</file>

<file path=ppt/tags/tag23.xml><?xml version="1.0" encoding="utf-8"?>
<p:tagLst xmlns:p="http://schemas.openxmlformats.org/presentationml/2006/main">
  <p:tag name="AS_UNIQUEID" val="128"/>
</p:tagLst>
</file>

<file path=ppt/tags/tag24.xml><?xml version="1.0" encoding="utf-8"?>
<p:tagLst xmlns:p="http://schemas.openxmlformats.org/presentationml/2006/main">
  <p:tag name="AS_UNIQUEID" val="54"/>
</p:tagLst>
</file>

<file path=ppt/tags/tag25.xml><?xml version="1.0" encoding="utf-8"?>
<p:tagLst xmlns:p="http://schemas.openxmlformats.org/presentationml/2006/main">
  <p:tag name="AS_UNIQUEID" val="55"/>
</p:tagLst>
</file>

<file path=ppt/tags/tag26.xml><?xml version="1.0" encoding="utf-8"?>
<p:tagLst xmlns:p="http://schemas.openxmlformats.org/presentationml/2006/main">
  <p:tag name="AS_UNIQUEID" val="56"/>
</p:tagLst>
</file>

<file path=ppt/tags/tag27.xml><?xml version="1.0" encoding="utf-8"?>
<p:tagLst xmlns:p="http://schemas.openxmlformats.org/presentationml/2006/main">
  <p:tag name="AS_UNIQUEID" val="57"/>
</p:tagLst>
</file>

<file path=ppt/tags/tag28.xml><?xml version="1.0" encoding="utf-8"?>
<p:tagLst xmlns:p="http://schemas.openxmlformats.org/presentationml/2006/main">
  <p:tag name="AS_UNIQUEID" val="58"/>
</p:tagLst>
</file>

<file path=ppt/tags/tag29.xml><?xml version="1.0" encoding="utf-8"?>
<p:tagLst xmlns:p="http://schemas.openxmlformats.org/presentationml/2006/main">
  <p:tag name="AS_UNIQUEID" val="59"/>
</p:tagLst>
</file>

<file path=ppt/tags/tag3.xml><?xml version="1.0" encoding="utf-8"?>
<p:tagLst xmlns:p="http://schemas.openxmlformats.org/presentationml/2006/main">
  <p:tag name="AS_UNIQUEID" val="124"/>
</p:tagLst>
</file>

<file path=ppt/tags/tag30.xml><?xml version="1.0" encoding="utf-8"?>
<p:tagLst xmlns:p="http://schemas.openxmlformats.org/presentationml/2006/main">
  <p:tag name="AS_UNIQUEID" val="129"/>
</p:tagLst>
</file>

<file path=ppt/tags/tag31.xml><?xml version="1.0" encoding="utf-8"?>
<p:tagLst xmlns:p="http://schemas.openxmlformats.org/presentationml/2006/main">
  <p:tag name="AS_UNIQUEID" val="130"/>
</p:tagLst>
</file>

<file path=ppt/tags/tag32.xml><?xml version="1.0" encoding="utf-8"?>
<p:tagLst xmlns:p="http://schemas.openxmlformats.org/presentationml/2006/main">
  <p:tag name="AS_UNIQUEID" val="60"/>
</p:tagLst>
</file>

<file path=ppt/tags/tag33.xml><?xml version="1.0" encoding="utf-8"?>
<p:tagLst xmlns:p="http://schemas.openxmlformats.org/presentationml/2006/main">
  <p:tag name="AS_UNIQUEID" val="61"/>
</p:tagLst>
</file>

<file path=ppt/tags/tag34.xml><?xml version="1.0" encoding="utf-8"?>
<p:tagLst xmlns:p="http://schemas.openxmlformats.org/presentationml/2006/main">
  <p:tag name="AS_UNIQUEID" val="62"/>
</p:tagLst>
</file>

<file path=ppt/tags/tag35.xml><?xml version="1.0" encoding="utf-8"?>
<p:tagLst xmlns:p="http://schemas.openxmlformats.org/presentationml/2006/main">
  <p:tag name="AS_UNIQUEID" val="63"/>
</p:tagLst>
</file>

<file path=ppt/tags/tag36.xml><?xml version="1.0" encoding="utf-8"?>
<p:tagLst xmlns:p="http://schemas.openxmlformats.org/presentationml/2006/main">
  <p:tag name="AS_UNIQUEID" val="131"/>
</p:tagLst>
</file>

<file path=ppt/tags/tag37.xml><?xml version="1.0" encoding="utf-8"?>
<p:tagLst xmlns:p="http://schemas.openxmlformats.org/presentationml/2006/main">
  <p:tag name="AS_UNIQUEID" val="132"/>
</p:tagLst>
</file>

<file path=ppt/tags/tag38.xml><?xml version="1.0" encoding="utf-8"?>
<p:tagLst xmlns:p="http://schemas.openxmlformats.org/presentationml/2006/main">
  <p:tag name="AS_UNIQUEID" val="64"/>
</p:tagLst>
</file>

<file path=ppt/tags/tag39.xml><?xml version="1.0" encoding="utf-8"?>
<p:tagLst xmlns:p="http://schemas.openxmlformats.org/presentationml/2006/main">
  <p:tag name="AS_UNIQUEID" val="65"/>
</p:tagLst>
</file>

<file path=ppt/tags/tag4.xml><?xml version="1.0" encoding="utf-8"?>
<p:tagLst xmlns:p="http://schemas.openxmlformats.org/presentationml/2006/main">
  <p:tag name="AS_UNIQUEID" val="125"/>
</p:tagLst>
</file>

<file path=ppt/tags/tag40.xml><?xml version="1.0" encoding="utf-8"?>
<p:tagLst xmlns:p="http://schemas.openxmlformats.org/presentationml/2006/main">
  <p:tag name="AS_UNIQUEID" val="66"/>
</p:tagLst>
</file>

<file path=ppt/tags/tag41.xml><?xml version="1.0" encoding="utf-8"?>
<p:tagLst xmlns:p="http://schemas.openxmlformats.org/presentationml/2006/main">
  <p:tag name="AS_UNIQUEID" val="67"/>
</p:tagLst>
</file>

<file path=ppt/tags/tag42.xml><?xml version="1.0" encoding="utf-8"?>
<p:tagLst xmlns:p="http://schemas.openxmlformats.org/presentationml/2006/main">
  <p:tag name="AS_UNIQUEID" val="133"/>
</p:tagLst>
</file>

<file path=ppt/tags/tag43.xml><?xml version="1.0" encoding="utf-8"?>
<p:tagLst xmlns:p="http://schemas.openxmlformats.org/presentationml/2006/main">
  <p:tag name="AS_UNIQUEID" val="134"/>
</p:tagLst>
</file>

<file path=ppt/tags/tag44.xml><?xml version="1.0" encoding="utf-8"?>
<p:tagLst xmlns:p="http://schemas.openxmlformats.org/presentationml/2006/main">
  <p:tag name="AS_UNIQUEID" val="68"/>
</p:tagLst>
</file>

<file path=ppt/tags/tag45.xml><?xml version="1.0" encoding="utf-8"?>
<p:tagLst xmlns:p="http://schemas.openxmlformats.org/presentationml/2006/main">
  <p:tag name="AS_UNIQUEID" val="69"/>
</p:tagLst>
</file>

<file path=ppt/tags/tag46.xml><?xml version="1.0" encoding="utf-8"?>
<p:tagLst xmlns:p="http://schemas.openxmlformats.org/presentationml/2006/main">
  <p:tag name="AS_UNIQUEID" val="70"/>
</p:tagLst>
</file>

<file path=ppt/tags/tag47.xml><?xml version="1.0" encoding="utf-8"?>
<p:tagLst xmlns:p="http://schemas.openxmlformats.org/presentationml/2006/main">
  <p:tag name="AS_UNIQUEID" val="71"/>
</p:tagLst>
</file>

<file path=ppt/tags/tag48.xml><?xml version="1.0" encoding="utf-8"?>
<p:tagLst xmlns:p="http://schemas.openxmlformats.org/presentationml/2006/main">
  <p:tag name="AS_UNIQUEID" val="135"/>
</p:tagLst>
</file>

<file path=ppt/tags/tag49.xml><?xml version="1.0" encoding="utf-8"?>
<p:tagLst xmlns:p="http://schemas.openxmlformats.org/presentationml/2006/main">
  <p:tag name="AS_UNIQUEID" val="136"/>
</p:tagLst>
</file>

<file path=ppt/tags/tag5.xml><?xml version="1.0" encoding="utf-8"?>
<p:tagLst xmlns:p="http://schemas.openxmlformats.org/presentationml/2006/main">
  <p:tag name="AS_UNIQUEID" val="38"/>
</p:tagLst>
</file>

<file path=ppt/tags/tag50.xml><?xml version="1.0" encoding="utf-8"?>
<p:tagLst xmlns:p="http://schemas.openxmlformats.org/presentationml/2006/main">
  <p:tag name="AS_UNIQUEID" val="72"/>
</p:tagLst>
</file>

<file path=ppt/tags/tag51.xml><?xml version="1.0" encoding="utf-8"?>
<p:tagLst xmlns:p="http://schemas.openxmlformats.org/presentationml/2006/main">
  <p:tag name="AS_UNIQUEID" val="73"/>
</p:tagLst>
</file>

<file path=ppt/tags/tag52.xml><?xml version="1.0" encoding="utf-8"?>
<p:tagLst xmlns:p="http://schemas.openxmlformats.org/presentationml/2006/main">
  <p:tag name="AS_UNIQUEID" val="74"/>
</p:tagLst>
</file>

<file path=ppt/tags/tag53.xml><?xml version="1.0" encoding="utf-8"?>
<p:tagLst xmlns:p="http://schemas.openxmlformats.org/presentationml/2006/main">
  <p:tag name="AS_UNIQUEID" val="75"/>
</p:tagLst>
</file>

<file path=ppt/tags/tag54.xml><?xml version="1.0" encoding="utf-8"?>
<p:tagLst xmlns:p="http://schemas.openxmlformats.org/presentationml/2006/main">
  <p:tag name="AS_UNIQUEID" val="76"/>
</p:tagLst>
</file>

<file path=ppt/tags/tag55.xml><?xml version="1.0" encoding="utf-8"?>
<p:tagLst xmlns:p="http://schemas.openxmlformats.org/presentationml/2006/main">
  <p:tag name="AS_UNIQUEID" val="137"/>
</p:tagLst>
</file>

<file path=ppt/tags/tag56.xml><?xml version="1.0" encoding="utf-8"?>
<p:tagLst xmlns:p="http://schemas.openxmlformats.org/presentationml/2006/main">
  <p:tag name="AS_UNIQUEID" val="138"/>
</p:tagLst>
</file>

<file path=ppt/tags/tag57.xml><?xml version="1.0" encoding="utf-8"?>
<p:tagLst xmlns:p="http://schemas.openxmlformats.org/presentationml/2006/main">
  <p:tag name="AS_UNIQUEID" val="77"/>
</p:tagLst>
</file>

<file path=ppt/tags/tag58.xml><?xml version="1.0" encoding="utf-8"?>
<p:tagLst xmlns:p="http://schemas.openxmlformats.org/presentationml/2006/main">
  <p:tag name="AS_UNIQUEID" val="78"/>
</p:tagLst>
</file>

<file path=ppt/tags/tag59.xml><?xml version="1.0" encoding="utf-8"?>
<p:tagLst xmlns:p="http://schemas.openxmlformats.org/presentationml/2006/main">
  <p:tag name="AS_UNIQUEID" val="79"/>
</p:tagLst>
</file>

<file path=ppt/tags/tag6.xml><?xml version="1.0" encoding="utf-8"?>
<p:tagLst xmlns:p="http://schemas.openxmlformats.org/presentationml/2006/main">
  <p:tag name="AS_UNIQUEID" val="39"/>
</p:tagLst>
</file>

<file path=ppt/tags/tag60.xml><?xml version="1.0" encoding="utf-8"?>
<p:tagLst xmlns:p="http://schemas.openxmlformats.org/presentationml/2006/main">
  <p:tag name="AS_UNIQUEID" val="80"/>
</p:tagLst>
</file>

<file path=ppt/tags/tag61.xml><?xml version="1.0" encoding="utf-8"?>
<p:tagLst xmlns:p="http://schemas.openxmlformats.org/presentationml/2006/main">
  <p:tag name="AS_UNIQUEID" val="81"/>
</p:tagLst>
</file>

<file path=ppt/tags/tag62.xml><?xml version="1.0" encoding="utf-8"?>
<p:tagLst xmlns:p="http://schemas.openxmlformats.org/presentationml/2006/main">
  <p:tag name="AS_UNIQUEID" val="82"/>
</p:tagLst>
</file>

<file path=ppt/tags/tag63.xml><?xml version="1.0" encoding="utf-8"?>
<p:tagLst xmlns:p="http://schemas.openxmlformats.org/presentationml/2006/main">
  <p:tag name="AS_UNIQUEID" val="83"/>
</p:tagLst>
</file>

<file path=ppt/tags/tag64.xml><?xml version="1.0" encoding="utf-8"?>
<p:tagLst xmlns:p="http://schemas.openxmlformats.org/presentationml/2006/main">
  <p:tag name="AS_UNIQUEID" val="84"/>
</p:tagLst>
</file>

<file path=ppt/tags/tag65.xml><?xml version="1.0" encoding="utf-8"?>
<p:tagLst xmlns:p="http://schemas.openxmlformats.org/presentationml/2006/main">
  <p:tag name="AS_UNIQUEID" val="85"/>
</p:tagLst>
</file>

<file path=ppt/tags/tag66.xml><?xml version="1.0" encoding="utf-8"?>
<p:tagLst xmlns:p="http://schemas.openxmlformats.org/presentationml/2006/main">
  <p:tag name="AS_UNIQUEID" val="86"/>
</p:tagLst>
</file>

<file path=ppt/tags/tag67.xml><?xml version="1.0" encoding="utf-8"?>
<p:tagLst xmlns:p="http://schemas.openxmlformats.org/presentationml/2006/main">
  <p:tag name="AS_UNIQUEID" val="87"/>
</p:tagLst>
</file>

<file path=ppt/tags/tag68.xml><?xml version="1.0" encoding="utf-8"?>
<p:tagLst xmlns:p="http://schemas.openxmlformats.org/presentationml/2006/main">
  <p:tag name="AS_UNIQUEID" val="88"/>
</p:tagLst>
</file>

<file path=ppt/tags/tag69.xml><?xml version="1.0" encoding="utf-8"?>
<p:tagLst xmlns:p="http://schemas.openxmlformats.org/presentationml/2006/main">
  <p:tag name="AS_UNIQUEID" val="89"/>
</p:tagLst>
</file>

<file path=ppt/tags/tag7.xml><?xml version="1.0" encoding="utf-8"?>
<p:tagLst xmlns:p="http://schemas.openxmlformats.org/presentationml/2006/main">
  <p:tag name="AS_UNIQUEID" val="40"/>
</p:tagLst>
</file>

<file path=ppt/tags/tag70.xml><?xml version="1.0" encoding="utf-8"?>
<p:tagLst xmlns:p="http://schemas.openxmlformats.org/presentationml/2006/main">
  <p:tag name="AS_UNIQUEID" val="139"/>
</p:tagLst>
</file>

<file path=ppt/tags/tag71.xml><?xml version="1.0" encoding="utf-8"?>
<p:tagLst xmlns:p="http://schemas.openxmlformats.org/presentationml/2006/main">
  <p:tag name="AS_UNIQUEID" val="140"/>
</p:tagLst>
</file>

<file path=ppt/tags/tag72.xml><?xml version="1.0" encoding="utf-8"?>
<p:tagLst xmlns:p="http://schemas.openxmlformats.org/presentationml/2006/main">
  <p:tag name="AS_UNIQUEID" val="90"/>
</p:tagLst>
</file>

<file path=ppt/tags/tag73.xml><?xml version="1.0" encoding="utf-8"?>
<p:tagLst xmlns:p="http://schemas.openxmlformats.org/presentationml/2006/main">
  <p:tag name="AS_UNIQUEID" val="91"/>
</p:tagLst>
</file>

<file path=ppt/tags/tag74.xml><?xml version="1.0" encoding="utf-8"?>
<p:tagLst xmlns:p="http://schemas.openxmlformats.org/presentationml/2006/main">
  <p:tag name="AS_UNIQUEID" val="92"/>
</p:tagLst>
</file>

<file path=ppt/tags/tag75.xml><?xml version="1.0" encoding="utf-8"?>
<p:tagLst xmlns:p="http://schemas.openxmlformats.org/presentationml/2006/main">
  <p:tag name="AS_UNIQUEID" val="141"/>
</p:tagLst>
</file>

<file path=ppt/tags/tag76.xml><?xml version="1.0" encoding="utf-8"?>
<p:tagLst xmlns:p="http://schemas.openxmlformats.org/presentationml/2006/main">
  <p:tag name="AS_UNIQUEID" val="142"/>
</p:tagLst>
</file>

<file path=ppt/tags/tag77.xml><?xml version="1.0" encoding="utf-8"?>
<p:tagLst xmlns:p="http://schemas.openxmlformats.org/presentationml/2006/main">
  <p:tag name="AS_UNIQUEID" val="95"/>
</p:tagLst>
</file>

<file path=ppt/tags/tag78.xml><?xml version="1.0" encoding="utf-8"?>
<p:tagLst xmlns:p="http://schemas.openxmlformats.org/presentationml/2006/main">
  <p:tag name="AS_UNIQUEID" val="96"/>
</p:tagLst>
</file>

<file path=ppt/tags/tag79.xml><?xml version="1.0" encoding="utf-8"?>
<p:tagLst xmlns:p="http://schemas.openxmlformats.org/presentationml/2006/main">
  <p:tag name="AS_UNIQUEID" val="99"/>
</p:tagLst>
</file>

<file path=ppt/tags/tag8.xml><?xml version="1.0" encoding="utf-8"?>
<p:tagLst xmlns:p="http://schemas.openxmlformats.org/presentationml/2006/main">
  <p:tag name="AS_UNIQUEID" val="41"/>
</p:tagLst>
</file>

<file path=ppt/tags/tag80.xml><?xml version="1.0" encoding="utf-8"?>
<p:tagLst xmlns:p="http://schemas.openxmlformats.org/presentationml/2006/main">
  <p:tag name="AS_UNIQUEID" val="101"/>
</p:tagLst>
</file>

<file path=ppt/tags/tag81.xml><?xml version="1.0" encoding="utf-8"?>
<p:tagLst xmlns:p="http://schemas.openxmlformats.org/presentationml/2006/main">
  <p:tag name="AS_UNIQUEID" val="103"/>
</p:tagLst>
</file>

<file path=ppt/tags/tag82.xml><?xml version="1.0" encoding="utf-8"?>
<p:tagLst xmlns:p="http://schemas.openxmlformats.org/presentationml/2006/main">
  <p:tag name="AS_UNIQUEID" val="106"/>
</p:tagLst>
</file>

<file path=ppt/tags/tag83.xml><?xml version="1.0" encoding="utf-8"?>
<p:tagLst xmlns:p="http://schemas.openxmlformats.org/presentationml/2006/main">
  <p:tag name="AS_UNIQUEID" val="108"/>
</p:tagLst>
</file>

<file path=ppt/tags/tag84.xml><?xml version="1.0" encoding="utf-8"?>
<p:tagLst xmlns:p="http://schemas.openxmlformats.org/presentationml/2006/main">
  <p:tag name="AS_UNIQUEID" val="110"/>
</p:tagLst>
</file>

<file path=ppt/tags/tag85.xml><?xml version="1.0" encoding="utf-8"?>
<p:tagLst xmlns:p="http://schemas.openxmlformats.org/presentationml/2006/main">
  <p:tag name="AS_UNIQUEID" val="111"/>
</p:tagLst>
</file>

<file path=ppt/tags/tag86.xml><?xml version="1.0" encoding="utf-8"?>
<p:tagLst xmlns:p="http://schemas.openxmlformats.org/presentationml/2006/main">
  <p:tag name="AS_UNIQUEID" val="114"/>
</p:tagLst>
</file>

<file path=ppt/tags/tag87.xml><?xml version="1.0" encoding="utf-8"?>
<p:tagLst xmlns:p="http://schemas.openxmlformats.org/presentationml/2006/main">
  <p:tag name="AS_UNIQUEID" val="117"/>
</p:tagLst>
</file>

<file path=ppt/tags/tag88.xml><?xml version="1.0" encoding="utf-8"?>
<p:tagLst xmlns:p="http://schemas.openxmlformats.org/presentationml/2006/main">
  <p:tag name="AS_UNIQUEID" val="118"/>
</p:tagLst>
</file>

<file path=ppt/tags/tag89.xml><?xml version="1.0" encoding="utf-8"?>
<p:tagLst xmlns:p="http://schemas.openxmlformats.org/presentationml/2006/main">
  <p:tag name="AS_UNIQUEID" val="119"/>
</p:tagLst>
</file>

<file path=ppt/tags/tag9.xml><?xml version="1.0" encoding="utf-8"?>
<p:tagLst xmlns:p="http://schemas.openxmlformats.org/presentationml/2006/main">
  <p:tag name="AS_UNIQUEID" val="42"/>
</p:tagLst>
</file>

<file path=ppt/tags/tag90.xml><?xml version="1.0" encoding="utf-8"?>
<p:tagLst xmlns:p="http://schemas.openxmlformats.org/presentationml/2006/main">
  <p:tag name="AS_UNIQUEID" val="120"/>
</p:tagLst>
</file>

<file path=ppt/tags/tag91.xml><?xml version="1.0" encoding="utf-8"?>
<p:tagLst xmlns:p="http://schemas.openxmlformats.org/presentationml/2006/main">
  <p:tag name="AS_UNIQUEID" val="121"/>
</p:tagLst>
</file>

<file path=ppt/tags/tag92.xml><?xml version="1.0" encoding="utf-8"?>
<p:tagLst xmlns:p="http://schemas.openxmlformats.org/presentationml/2006/main">
  <p:tag name="AS_UNIQUEID" val="122"/>
</p:tagLst>
</file>

<file path=ppt/tags/tag93.xml><?xml version="1.0" encoding="utf-8"?>
<p:tagLst xmlns:p="http://schemas.openxmlformats.org/presentationml/2006/main">
  <p:tag name="AS_UNIQUEID" val="143"/>
</p:tagLst>
</file>

<file path=ppt/tags/tag94.xml><?xml version="1.0" encoding="utf-8"?>
<p:tagLst xmlns:p="http://schemas.openxmlformats.org/presentationml/2006/main">
  <p:tag name="AS_UNIQUEID" val="144"/>
</p:tagLst>
</file>

<file path=ppt/tags/tag95.xml><?xml version="1.0" encoding="utf-8"?>
<p:tagLst xmlns:p="http://schemas.openxmlformats.org/presentationml/2006/main">
  <p:tag name="AS_UNIQUEID" val="123"/>
</p:tagLst>
</file>

<file path=ppt/tags/tag96.xml><?xml version="1.0" encoding="utf-8"?>
<p:tagLst xmlns:p="http://schemas.openxmlformats.org/presentationml/2006/main">
  <p:tag name="AS_UNIQUEID" val="145"/>
</p:tagLst>
</file>

<file path=ppt/tags/tag97.xml><?xml version="1.0" encoding="utf-8"?>
<p:tagLst xmlns:p="http://schemas.openxmlformats.org/presentationml/2006/main">
  <p:tag name="AS_UNIQUEID" val="146"/>
</p:tagLst>
</file>

<file path=ppt/theme/theme1.xml><?xml version="1.0" encoding="utf-8"?>
<a:theme xmlns:a="http://schemas.openxmlformats.org/drawingml/2006/main" name="Office 主题">
  <a:themeElements>
    <a:clrScheme name="Default Color Scheme">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595959"/>
        </a:dk2>
        <a:lt2>
          <a:srgbClr val="EEEEEE"/>
        </a:lt2>
        <a:accent1>
          <a:srgbClr val="FFAB40"/>
        </a:accent1>
        <a:accent2>
          <a:srgbClr val="212121"/>
        </a:accent2>
        <a:accent3>
          <a:srgbClr val="FFFFFF"/>
        </a:accent3>
        <a:accent4>
          <a:srgbClr val="000000"/>
        </a:accent4>
        <a:accent5>
          <a:srgbClr val="FFD2B0"/>
        </a:accent5>
        <a:accent6>
          <a:srgbClr val="1D1D1D"/>
        </a:accent6>
        <a:hlink>
          <a:srgbClr val="0097A7"/>
        </a:hlink>
        <a:folHlink>
          <a:srgbClr val="0097A7"/>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Naresh Kumar .V</cp:lastModifiedBy>
  <dcterms:created xsi:type="dcterms:W3CDTF">1969-12-31T18:30:00Z</dcterms:created>
  <dcterms:modified xsi:type="dcterms:W3CDTF">2024-04-15T05:22:29Z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93bca78cff804857a86870ec47e3d5a7</vt:lpwstr>
  </property>
</Properties>
</file>